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63" r:id="rId2"/>
  </p:sldMasterIdLst>
  <p:notesMasterIdLst>
    <p:notesMasterId r:id="rId7"/>
  </p:notesMasterIdLst>
  <p:sldIdLst>
    <p:sldId id="947" r:id="rId3"/>
    <p:sldId id="949" r:id="rId4"/>
    <p:sldId id="946" r:id="rId5"/>
    <p:sldId id="95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825"/>
    <p:restoredTop sz="94674"/>
  </p:normalViewPr>
  <p:slideViewPr>
    <p:cSldViewPr snapToGrid="0" snapToObjects="1">
      <p:cViewPr varScale="1">
        <p:scale>
          <a:sx n="159" d="100"/>
          <a:sy n="159" d="100"/>
        </p:scale>
        <p:origin x="664"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notesMaster" Target="notesMasters/notesMaster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E12345-AE8B-8348-971E-9F8AC446B3C8}" type="datetimeFigureOut">
              <a:rPr lang="en-US" smtClean="0"/>
              <a:t>5/28/19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0A6D54-8FEC-C743-B70C-2E9CADC71799}" type="slidenum">
              <a:rPr lang="en-US" smtClean="0"/>
              <a:t>‹#›</a:t>
            </a:fld>
            <a:endParaRPr lang="en-US"/>
          </a:p>
        </p:txBody>
      </p:sp>
    </p:spTree>
    <p:extLst>
      <p:ext uri="{BB962C8B-B14F-4D97-AF65-F5344CB8AC3E}">
        <p14:creationId xmlns:p14="http://schemas.microsoft.com/office/powerpoint/2010/main" val="168916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252413" y="739775"/>
            <a:ext cx="6337300" cy="3563938"/>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r>
              <a:rPr lang="de-DE">
                <a:latin typeface="Arial" pitchFamily="34" charset="0"/>
              </a:rPr>
              <a:t>Notes </a:t>
            </a:r>
            <a:fld id="{AD141568-5488-4AC9-B82D-9F5CE1225E2A}" type="slidenum">
              <a:rPr lang="de-DE" smtClean="0">
                <a:latin typeface="Arial" pitchFamily="34" charset="0"/>
              </a:rPr>
              <a:pPr/>
              <a:t>3</a:t>
            </a:fld>
            <a:endParaRPr lang="de-DE" dirty="0">
              <a:latin typeface="Arial" pitchFamily="34" charset="0"/>
            </a:endParaRPr>
          </a:p>
        </p:txBody>
      </p:sp>
    </p:spTree>
    <p:extLst>
      <p:ext uri="{BB962C8B-B14F-4D97-AF65-F5344CB8AC3E}">
        <p14:creationId xmlns:p14="http://schemas.microsoft.com/office/powerpoint/2010/main" val="717837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252413" y="739775"/>
            <a:ext cx="6337300" cy="3563938"/>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r>
              <a:rPr lang="de-DE">
                <a:latin typeface="Arial" pitchFamily="34" charset="0"/>
              </a:rPr>
              <a:t>Notes </a:t>
            </a:r>
            <a:fld id="{AD141568-5488-4AC9-B82D-9F5CE1225E2A}" type="slidenum">
              <a:rPr lang="de-DE" smtClean="0">
                <a:latin typeface="Arial" pitchFamily="34" charset="0"/>
              </a:rPr>
              <a:pPr/>
              <a:t>4</a:t>
            </a:fld>
            <a:endParaRPr lang="de-DE" dirty="0">
              <a:latin typeface="Arial" pitchFamily="34" charset="0"/>
            </a:endParaRPr>
          </a:p>
        </p:txBody>
      </p:sp>
    </p:spTree>
    <p:extLst>
      <p:ext uri="{BB962C8B-B14F-4D97-AF65-F5344CB8AC3E}">
        <p14:creationId xmlns:p14="http://schemas.microsoft.com/office/powerpoint/2010/main" val="2929630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1.jpe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31952" y="1524007"/>
            <a:ext cx="5411608" cy="2133599"/>
          </a:xfrm>
        </p:spPr>
        <p:txBody>
          <a:bodyPr>
            <a:noAutofit/>
          </a:bodyPr>
          <a:lstStyle>
            <a:lvl1pPr>
              <a:defRPr sz="2400"/>
            </a:lvl1pPr>
            <a:lvl2pPr>
              <a:defRPr sz="2000"/>
            </a:lvl2pPr>
            <a:lvl3pPr>
              <a:defRPr sz="1900"/>
            </a:lvl3pPr>
            <a:lvl4pPr>
              <a:defRPr sz="1600"/>
            </a:lvl4pPr>
            <a:lvl5pPr>
              <a:defRPr sz="1500"/>
            </a:lvl5pPr>
            <a:lvl6pPr>
              <a:defRPr sz="1500"/>
            </a:lvl6pPr>
            <a:lvl7pPr>
              <a:defRPr sz="1500"/>
            </a:lvl7pPr>
            <a:lvl8pPr>
              <a:defRPr sz="1500"/>
            </a:lvl8pPr>
            <a:lvl9pPr>
              <a:defRPr sz="15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dirty="0"/>
          </a:p>
        </p:txBody>
      </p:sp>
      <p:sp>
        <p:nvSpPr>
          <p:cNvPr id="4" name="Content Placeholder 3"/>
          <p:cNvSpPr>
            <a:spLocks noGrp="1"/>
          </p:cNvSpPr>
          <p:nvPr>
            <p:ph sz="half" idx="2"/>
          </p:nvPr>
        </p:nvSpPr>
        <p:spPr>
          <a:xfrm>
            <a:off x="6248447" y="1524007"/>
            <a:ext cx="5411606" cy="2133599"/>
          </a:xfrm>
        </p:spPr>
        <p:txBody>
          <a:bodyPr>
            <a:noAutofit/>
          </a:bodyPr>
          <a:lstStyle>
            <a:lvl1pPr>
              <a:defRPr sz="2400"/>
            </a:lvl1pPr>
            <a:lvl2pPr>
              <a:defRPr sz="2000"/>
            </a:lvl2pPr>
            <a:lvl3pPr>
              <a:defRPr sz="1900"/>
            </a:lvl3pPr>
            <a:lvl4pPr>
              <a:defRPr sz="1600"/>
            </a:lvl4pPr>
            <a:lvl5pPr>
              <a:defRPr sz="1500"/>
            </a:lvl5pPr>
            <a:lvl6pPr>
              <a:defRPr sz="1500"/>
            </a:lvl6pPr>
            <a:lvl7pPr>
              <a:defRPr sz="1500"/>
            </a:lvl7pPr>
            <a:lvl8pPr>
              <a:defRPr sz="1500"/>
            </a:lvl8pPr>
            <a:lvl9pPr>
              <a:defRPr sz="15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dirty="0"/>
          </a:p>
        </p:txBody>
      </p:sp>
      <p:sp>
        <p:nvSpPr>
          <p:cNvPr id="7" name="Slide Number Placeholder 6"/>
          <p:cNvSpPr>
            <a:spLocks noGrp="1"/>
          </p:cNvSpPr>
          <p:nvPr>
            <p:ph type="sldNum" sz="quarter" idx="12"/>
          </p:nvPr>
        </p:nvSpPr>
        <p:spPr/>
        <p:txBody>
          <a:bodyPr/>
          <a:lstStyle/>
          <a:p>
            <a:fld id="{C51EAA63-D034-42AE-91FA-B13B9518C7BE}" type="slidenum">
              <a:rPr>
                <a:solidFill>
                  <a:srgbClr val="5F5F5F"/>
                </a:solidFill>
                <a:latin typeface="Calibri"/>
              </a:rPr>
              <a:pPr/>
              <a:t>‹#›</a:t>
            </a:fld>
            <a:endParaRPr dirty="0">
              <a:solidFill>
                <a:srgbClr val="5F5F5F"/>
              </a:solidFill>
              <a:latin typeface="Calibri"/>
            </a:endParaRPr>
          </a:p>
        </p:txBody>
      </p:sp>
      <p:sp>
        <p:nvSpPr>
          <p:cNvPr id="8" name="Content Placeholder 2"/>
          <p:cNvSpPr>
            <a:spLocks noGrp="1"/>
          </p:cNvSpPr>
          <p:nvPr>
            <p:ph sz="half" idx="13"/>
          </p:nvPr>
        </p:nvSpPr>
        <p:spPr>
          <a:xfrm>
            <a:off x="531952" y="3810007"/>
            <a:ext cx="5411608" cy="2133599"/>
          </a:xfrm>
        </p:spPr>
        <p:txBody>
          <a:bodyPr>
            <a:noAutofit/>
          </a:bodyPr>
          <a:lstStyle>
            <a:lvl1pPr>
              <a:defRPr sz="2400"/>
            </a:lvl1pPr>
            <a:lvl2pPr>
              <a:defRPr sz="2000"/>
            </a:lvl2pPr>
            <a:lvl3pPr>
              <a:defRPr sz="1900"/>
            </a:lvl3pPr>
            <a:lvl4pPr>
              <a:defRPr sz="1600"/>
            </a:lvl4pPr>
            <a:lvl5pPr>
              <a:defRPr sz="1500"/>
            </a:lvl5pPr>
            <a:lvl6pPr>
              <a:defRPr sz="1500"/>
            </a:lvl6pPr>
            <a:lvl7pPr>
              <a:defRPr sz="1500"/>
            </a:lvl7pPr>
            <a:lvl8pPr>
              <a:defRPr sz="1500"/>
            </a:lvl8pPr>
            <a:lvl9pPr>
              <a:defRPr sz="15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dirty="0"/>
          </a:p>
        </p:txBody>
      </p:sp>
      <p:sp>
        <p:nvSpPr>
          <p:cNvPr id="9" name="Content Placeholder 3"/>
          <p:cNvSpPr>
            <a:spLocks noGrp="1"/>
          </p:cNvSpPr>
          <p:nvPr>
            <p:ph sz="half" idx="14"/>
          </p:nvPr>
        </p:nvSpPr>
        <p:spPr>
          <a:xfrm>
            <a:off x="6248447" y="3810007"/>
            <a:ext cx="5411606" cy="2133599"/>
          </a:xfrm>
        </p:spPr>
        <p:txBody>
          <a:bodyPr>
            <a:noAutofit/>
          </a:bodyPr>
          <a:lstStyle>
            <a:lvl1pPr>
              <a:defRPr sz="2400"/>
            </a:lvl1pPr>
            <a:lvl2pPr>
              <a:defRPr sz="2000"/>
            </a:lvl2pPr>
            <a:lvl3pPr>
              <a:defRPr sz="1900"/>
            </a:lvl3pPr>
            <a:lvl4pPr>
              <a:defRPr sz="1600"/>
            </a:lvl4pPr>
            <a:lvl5pPr>
              <a:defRPr sz="1500"/>
            </a:lvl5pPr>
            <a:lvl6pPr>
              <a:defRPr sz="1500"/>
            </a:lvl6pPr>
            <a:lvl7pPr>
              <a:defRPr sz="1500"/>
            </a:lvl7pPr>
            <a:lvl8pPr>
              <a:defRPr sz="1500"/>
            </a:lvl8pPr>
            <a:lvl9pPr>
              <a:defRPr sz="15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dirty="0"/>
          </a:p>
        </p:txBody>
      </p:sp>
      <p:sp>
        <p:nvSpPr>
          <p:cNvPr id="11" name="Title 10"/>
          <p:cNvSpPr>
            <a:spLocks noGrp="1"/>
          </p:cNvSpPr>
          <p:nvPr>
            <p:ph type="title"/>
          </p:nvPr>
        </p:nvSpPr>
        <p:spPr/>
        <p:txBody>
          <a:bodyPr/>
          <a:lstStyle/>
          <a:p>
            <a:r>
              <a:rPr lang="en-AU"/>
              <a:t>Click to edit Master title style</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3D5C995-6123-074A-9F45-1D00E745AB17}" type="datetime1">
              <a:rPr lang="en-IN" smtClean="0">
                <a:solidFill>
                  <a:srgbClr val="58595B"/>
                </a:solidFill>
              </a:rPr>
              <a:pPr/>
              <a:t>28/05/19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rogram 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4" name="Date Placeholder 3"/>
          <p:cNvSpPr>
            <a:spLocks noGrp="1"/>
          </p:cNvSpPr>
          <p:nvPr>
            <p:ph type="dt" sz="half" idx="10"/>
          </p:nvPr>
        </p:nvSpPr>
        <p:spPr/>
        <p:txBody>
          <a:bodyPr/>
          <a:lstStyle/>
          <a:p>
            <a:fld id="{CB2EC637-D865-4A1A-B82E-96829CE60973}" type="datetime1">
              <a:rPr lang="en-US" smtClean="0">
                <a:solidFill>
                  <a:srgbClr val="5F5F5F"/>
                </a:solidFill>
              </a:rPr>
              <a:pPr/>
              <a:t>5/28/19</a:t>
            </a:fld>
            <a:endParaRPr dirty="0">
              <a:solidFill>
                <a:srgbClr val="5F5F5F"/>
              </a:solidFill>
            </a:endParaRPr>
          </a:p>
        </p:txBody>
      </p:sp>
      <p:sp>
        <p:nvSpPr>
          <p:cNvPr id="5" name="Footer Placeholder 4"/>
          <p:cNvSpPr>
            <a:spLocks noGrp="1"/>
          </p:cNvSpPr>
          <p:nvPr>
            <p:ph type="ftr" sz="quarter" idx="11"/>
          </p:nvPr>
        </p:nvSpPr>
        <p:spPr/>
        <p:txBody>
          <a:bodyPr/>
          <a:lstStyle/>
          <a:p>
            <a:r>
              <a:rPr dirty="0">
                <a:solidFill>
                  <a:srgbClr val="5F5F5F"/>
                </a:solidFill>
              </a:rPr>
              <a:t>Oracle Confidential – Internal/Restricted/Highly Restricted</a:t>
            </a:r>
          </a:p>
        </p:txBody>
      </p:sp>
      <p:sp>
        <p:nvSpPr>
          <p:cNvPr id="6" name="Slide Number Placeholder 5"/>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8" name="Text Placeholder 7"/>
          <p:cNvSpPr>
            <a:spLocks noGrp="1"/>
          </p:cNvSpPr>
          <p:nvPr>
            <p:ph type="body" sz="quarter" idx="13"/>
          </p:nvPr>
        </p:nvSpPr>
        <p:spPr>
          <a:xfrm>
            <a:off x="2796659" y="1981199"/>
            <a:ext cx="8863390" cy="3962401"/>
          </a:xfrm>
        </p:spPr>
        <p:txBody>
          <a:bodyPr>
            <a:noAutofit/>
          </a:bodyPr>
          <a:lstStyle>
            <a:lvl1pPr marL="1588" indent="0">
              <a:spcBef>
                <a:spcPts val="2400"/>
              </a:spcBef>
              <a:buNone/>
              <a:defRPr sz="2800"/>
            </a:lvl1pPr>
            <a:lvl2pPr marL="1588" indent="0">
              <a:spcBef>
                <a:spcPts val="2400"/>
              </a:spcBef>
              <a:buNone/>
              <a:defRPr sz="2800"/>
            </a:lvl2pPr>
            <a:lvl3pPr marL="1588" indent="0">
              <a:spcBef>
                <a:spcPts val="2400"/>
              </a:spcBef>
              <a:buNone/>
              <a:defRPr sz="2800"/>
            </a:lvl3pPr>
            <a:lvl4pPr marL="1588" indent="0">
              <a:spcBef>
                <a:spcPts val="2400"/>
              </a:spcBef>
              <a:buNone/>
              <a:defRPr sz="2800"/>
            </a:lvl4pPr>
            <a:lvl5pPr marL="1588" indent="0">
              <a:spcBef>
                <a:spcPts val="2400"/>
              </a:spcBef>
              <a:buNone/>
              <a:defRPr sz="2800"/>
            </a:lvl5pPr>
            <a:lvl6pPr marL="1588" indent="0">
              <a:spcBef>
                <a:spcPts val="2400"/>
              </a:spcBef>
              <a:buNone/>
              <a:defRPr sz="2800"/>
            </a:lvl6pPr>
            <a:lvl7pPr marL="1588" indent="0">
              <a:spcBef>
                <a:spcPts val="2400"/>
              </a:spcBef>
              <a:buNone/>
              <a:defRPr sz="2800"/>
            </a:lvl7pPr>
            <a:lvl8pPr marL="1588" indent="0">
              <a:spcBef>
                <a:spcPts val="2400"/>
              </a:spcBef>
              <a:buNone/>
              <a:defRPr sz="2800"/>
            </a:lvl8pPr>
            <a:lvl9pPr marL="1588" indent="0">
              <a:spcBef>
                <a:spcPts val="2400"/>
              </a:spcBef>
              <a:buNone/>
              <a:defRPr sz="2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3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4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8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9_Two Content">
    <p:spTree>
      <p:nvGrpSpPr>
        <p:cNvPr id="1" name=""/>
        <p:cNvGrpSpPr/>
        <p:nvPr/>
      </p:nvGrpSpPr>
      <p:grpSpPr>
        <a:xfrm>
          <a:off x="0" y="0"/>
          <a:ext cx="0" cy="0"/>
          <a:chOff x="0" y="0"/>
          <a:chExt cx="0" cy="0"/>
        </a:xfrm>
      </p:grpSpPr>
      <p:sp>
        <p:nvSpPr>
          <p:cNvPr id="9" name="Slide Number Placeholder 6"/>
          <p:cNvSpPr>
            <a:spLocks noGrp="1"/>
          </p:cNvSpPr>
          <p:nvPr>
            <p:ph type="sldNum" sz="quarter" idx="12"/>
          </p:nvPr>
        </p:nvSpPr>
        <p:spPr>
          <a:xfrm>
            <a:off x="11758075" y="6556406"/>
            <a:ext cx="578679" cy="301623"/>
          </a:xfrm>
          <a:prstGeom prst="rect">
            <a:avLst/>
          </a:prstGeom>
        </p:spPr>
        <p:txBody>
          <a:bodyPr/>
          <a:lstStyle>
            <a:lvl1pPr>
              <a:defRPr/>
            </a:lvl1pPr>
          </a:lstStyle>
          <a:p>
            <a:fld id="{23C10C84-FABA-4264-BC45-97CC148FBABA}" type="slidenum">
              <a:rPr lang="en-US">
                <a:solidFill>
                  <a:srgbClr val="5F5F5F"/>
                </a:solidFill>
              </a:rPr>
              <a:pPr/>
              <a:t>‹#›</a:t>
            </a:fld>
            <a:endParaRPr lang="en-US" dirty="0">
              <a:solidFill>
                <a:srgbClr val="5F5F5F"/>
              </a:solidFill>
            </a:endParaRPr>
          </a:p>
        </p:txBody>
      </p:sp>
    </p:spTree>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Remote Speaker Picture">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6C8D6732-15F2-4802-8009-37AC693C551A}" type="datetime1">
              <a:rPr lang="en-US" smtClean="0">
                <a:solidFill>
                  <a:srgbClr val="5F5F5F"/>
                </a:solidFill>
              </a:rPr>
              <a:pPr/>
              <a:t>5/28/19</a:t>
            </a:fld>
            <a:endParaRPr dirty="0">
              <a:solidFill>
                <a:srgbClr val="5F5F5F"/>
              </a:solidFill>
            </a:endParaRPr>
          </a:p>
        </p:txBody>
      </p:sp>
      <p:sp>
        <p:nvSpPr>
          <p:cNvPr id="6" name="Footer Placeholder 5"/>
          <p:cNvSpPr>
            <a:spLocks noGrp="1"/>
          </p:cNvSpPr>
          <p:nvPr>
            <p:ph type="ftr" sz="quarter" idx="11"/>
          </p:nvPr>
        </p:nvSpPr>
        <p:spPr/>
        <p:txBody>
          <a:bodyPr/>
          <a:lstStyle/>
          <a:p>
            <a:r>
              <a:rPr dirty="0">
                <a:solidFill>
                  <a:srgbClr val="5F5F5F"/>
                </a:solidFill>
              </a:rPr>
              <a:t>Oracle Confidential – Internal/Restricted/Highly Restricted</a:t>
            </a:r>
          </a:p>
        </p:txBody>
      </p:sp>
      <p:sp>
        <p:nvSpPr>
          <p:cNvPr id="7" name="Slide Number Placeholder 6"/>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8" name="Picture Placeholder 15"/>
          <p:cNvSpPr>
            <a:spLocks noGrp="1"/>
          </p:cNvSpPr>
          <p:nvPr>
            <p:ph type="pic" sz="quarter" idx="14" hasCustomPrompt="1"/>
          </p:nvPr>
        </p:nvSpPr>
        <p:spPr>
          <a:xfrm>
            <a:off x="2286610" y="1828800"/>
            <a:ext cx="3475625" cy="3840480"/>
          </a:xfrm>
          <a:solidFill>
            <a:schemeClr val="bg2"/>
          </a:solidFill>
        </p:spPr>
        <p:txBody>
          <a:bodyPr tIns="91440">
            <a:noAutofit/>
          </a:bodyPr>
          <a:lstStyle>
            <a:lvl1pPr marL="0" indent="0" algn="ctr">
              <a:spcBef>
                <a:spcPts val="0"/>
              </a:spcBef>
              <a:buNone/>
              <a:defRPr sz="1800" baseline="0">
                <a:solidFill>
                  <a:schemeClr val="tx1"/>
                </a:solidFill>
              </a:defRPr>
            </a:lvl1pPr>
          </a:lstStyle>
          <a:p>
            <a:r>
              <a:rPr dirty="0"/>
              <a:t>Click icon to insert picture</a:t>
            </a:r>
          </a:p>
        </p:txBody>
      </p:sp>
      <p:sp>
        <p:nvSpPr>
          <p:cNvPr id="10" name="Text Placeholder 10"/>
          <p:cNvSpPr>
            <a:spLocks noGrp="1"/>
          </p:cNvSpPr>
          <p:nvPr>
            <p:ph type="body" sz="quarter" idx="15"/>
          </p:nvPr>
        </p:nvSpPr>
        <p:spPr>
          <a:xfrm>
            <a:off x="6036612" y="1828799"/>
            <a:ext cx="5623436" cy="3840480"/>
          </a:xfrm>
        </p:spPr>
        <p:txBody>
          <a:bodyPr anchor="ctr" anchorCtr="0"/>
          <a:lstStyle>
            <a:lvl1pPr>
              <a:spcBef>
                <a:spcPts val="0"/>
              </a:spcBef>
              <a:spcAft>
                <a:spcPts val="800"/>
              </a:spcAft>
              <a:buClr>
                <a:schemeClr val="bg1"/>
              </a:buClr>
              <a:defRPr b="1"/>
            </a:lvl1pPr>
            <a:lvl2pPr marL="228600">
              <a:spcBef>
                <a:spcPts val="0"/>
              </a:spcBef>
              <a:buClr>
                <a:schemeClr val="bg1"/>
              </a:buClr>
              <a:defRPr/>
            </a:lvl2pPr>
          </a:lstStyle>
          <a:p>
            <a:pPr lvl="0"/>
            <a:r>
              <a:rPr lang="en-US"/>
              <a:t>Click to edit Master text styles</a:t>
            </a:r>
          </a:p>
          <a:p>
            <a:pPr lvl="1"/>
            <a:r>
              <a:rPr lang="en-US"/>
              <a:t>Second level</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C8A1F17C-4AFE-4B02-9BD6-67CB04075FF1}" type="datetime1">
              <a:rPr lang="en-US" smtClean="0">
                <a:solidFill>
                  <a:srgbClr val="5F5F5F"/>
                </a:solidFill>
              </a:rPr>
              <a:pPr/>
              <a:t>5/28/19</a:t>
            </a:fld>
            <a:endParaRPr dirty="0">
              <a:solidFill>
                <a:srgbClr val="5F5F5F"/>
              </a:solidFill>
            </a:endParaRPr>
          </a:p>
        </p:txBody>
      </p:sp>
      <p:sp>
        <p:nvSpPr>
          <p:cNvPr id="4" name="Footer Placeholder 3"/>
          <p:cNvSpPr>
            <a:spLocks noGrp="1"/>
          </p:cNvSpPr>
          <p:nvPr>
            <p:ph type="ftr" sz="quarter" idx="11"/>
          </p:nvPr>
        </p:nvSpPr>
        <p:spPr/>
        <p:txBody>
          <a:bodyPr/>
          <a:lstStyle/>
          <a:p>
            <a:r>
              <a:rPr dirty="0">
                <a:solidFill>
                  <a:srgbClr val="5F5F5F"/>
                </a:solidFill>
              </a:rPr>
              <a:t>Oracle Confidential – Internal/Restricted/Highly Restricted</a:t>
            </a:r>
          </a:p>
        </p:txBody>
      </p:sp>
      <p:sp>
        <p:nvSpPr>
          <p:cNvPr id="5" name="Slide Number Placeholder 4"/>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reserve="1">
  <p:cSld name="2_Custom Title Slide with Primary Event Impression">
    <p:bg>
      <p:bgPr>
        <a:solidFill>
          <a:srgbClr val="5F5F5F"/>
        </a:solidFill>
        <a:effectLst/>
      </p:bgPr>
    </p:bg>
    <p:spTree>
      <p:nvGrpSpPr>
        <p:cNvPr id="1" name=""/>
        <p:cNvGrpSpPr/>
        <p:nvPr/>
      </p:nvGrpSpPr>
      <p:grpSpPr>
        <a:xfrm>
          <a:off x="0" y="0"/>
          <a:ext cx="0" cy="0"/>
          <a:chOff x="0" y="0"/>
          <a:chExt cx="0" cy="0"/>
        </a:xfrm>
      </p:grpSpPr>
      <p:pic>
        <p:nvPicPr>
          <p:cNvPr id="497" name="image18.jpeg" descr="2.png"/>
          <p:cNvPicPr>
            <a:picLocks noChangeAspect="1"/>
          </p:cNvPicPr>
          <p:nvPr/>
        </p:nvPicPr>
        <p:blipFill>
          <a:blip r:embed="rId2" cstate="print">
            <a:extLst/>
          </a:blip>
          <a:stretch>
            <a:fillRect/>
          </a:stretch>
        </p:blipFill>
        <p:spPr>
          <a:xfrm>
            <a:off x="7" y="0"/>
            <a:ext cx="12201534" cy="6858000"/>
          </a:xfrm>
          <a:prstGeom prst="rect">
            <a:avLst/>
          </a:prstGeom>
          <a:ln w="12700">
            <a:miter lim="400000"/>
          </a:ln>
        </p:spPr>
      </p:pic>
      <p:sp>
        <p:nvSpPr>
          <p:cNvPr id="498" name="Shape 498"/>
          <p:cNvSpPr/>
          <p:nvPr/>
        </p:nvSpPr>
        <p:spPr>
          <a:xfrm>
            <a:off x="7" y="0"/>
            <a:ext cx="12201534" cy="6858000"/>
          </a:xfrm>
          <a:prstGeom prst="rect">
            <a:avLst/>
          </a:prstGeom>
          <a:gradFill>
            <a:gsLst>
              <a:gs pos="0">
                <a:srgbClr val="404040"/>
              </a:gs>
              <a:gs pos="58000">
                <a:schemeClr val="accent2">
                  <a:alpha val="0"/>
                </a:schemeClr>
              </a:gs>
            </a:gsLst>
            <a:lin ang="2220000"/>
          </a:gradFill>
          <a:ln w="12700">
            <a:miter lim="400000"/>
          </a:ln>
        </p:spPr>
        <p:txBody>
          <a:bodyPr lIns="45711" tIns="45713" rIns="45711" bIns="45713" anchor="ctr"/>
          <a:lstStyle/>
          <a:p>
            <a:pPr algn="ctr">
              <a:lnSpc>
                <a:spcPct val="90000"/>
              </a:lnSpc>
              <a:defRPr>
                <a:solidFill>
                  <a:srgbClr val="58595B"/>
                </a:solidFill>
              </a:defRPr>
            </a:pPr>
            <a:endParaRPr sz="1800">
              <a:solidFill>
                <a:srgbClr val="58595B"/>
              </a:solidFill>
              <a:latin typeface="Calibri"/>
            </a:endParaRPr>
          </a:p>
        </p:txBody>
      </p:sp>
      <p:pic>
        <p:nvPicPr>
          <p:cNvPr id="499" name="image1.png" descr="Oracle red badge logo&#10;&#10;Oracle logo in white on red staging background"/>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0906" y="6263647"/>
            <a:ext cx="1626835" cy="594361"/>
          </a:xfrm>
          <a:prstGeom prst="rect">
            <a:avLst/>
          </a:prstGeom>
          <a:ln w="12700">
            <a:miter lim="400000"/>
          </a:ln>
        </p:spPr>
      </p:pic>
      <p:sp>
        <p:nvSpPr>
          <p:cNvPr id="500" name="Shape 500"/>
          <p:cNvSpPr>
            <a:spLocks noGrp="1"/>
          </p:cNvSpPr>
          <p:nvPr>
            <p:ph type="title"/>
          </p:nvPr>
        </p:nvSpPr>
        <p:spPr>
          <a:xfrm>
            <a:off x="532370" y="739790"/>
            <a:ext cx="8053698" cy="1470027"/>
          </a:xfrm>
          <a:prstGeom prst="rect">
            <a:avLst/>
          </a:prstGeom>
        </p:spPr>
        <p:txBody>
          <a:bodyPr/>
          <a:lstStyle>
            <a:lvl1pPr>
              <a:defRPr sz="4800">
                <a:solidFill>
                  <a:srgbClr val="FFFFFF"/>
                </a:solidFill>
              </a:defRPr>
            </a:lvl1pPr>
          </a:lstStyle>
          <a:p>
            <a:r>
              <a:t>Title Text</a:t>
            </a:r>
          </a:p>
        </p:txBody>
      </p:sp>
      <p:sp>
        <p:nvSpPr>
          <p:cNvPr id="501" name="Shape 501"/>
          <p:cNvSpPr>
            <a:spLocks noGrp="1"/>
          </p:cNvSpPr>
          <p:nvPr>
            <p:ph type="body" sz="quarter" idx="1"/>
          </p:nvPr>
        </p:nvSpPr>
        <p:spPr>
          <a:xfrm>
            <a:off x="532322" y="2286000"/>
            <a:ext cx="8053700" cy="914400"/>
          </a:xfrm>
          <a:prstGeom prst="rect">
            <a:avLst/>
          </a:prstGeom>
        </p:spPr>
        <p:txBody>
          <a:bodyPr/>
          <a:lstStyle>
            <a:lvl1pPr marL="0" indent="0">
              <a:spcBef>
                <a:spcPts val="0"/>
              </a:spcBef>
              <a:buClrTx/>
              <a:buSzTx/>
              <a:buFontTx/>
              <a:buNone/>
              <a:defRPr sz="2400" b="1">
                <a:solidFill>
                  <a:srgbClr val="FFFFFF"/>
                </a:solidFill>
              </a:defRPr>
            </a:lvl1pPr>
            <a:lvl2pPr marL="0" indent="456921">
              <a:spcBef>
                <a:spcPts val="0"/>
              </a:spcBef>
              <a:buClrTx/>
              <a:buSzTx/>
              <a:buFontTx/>
              <a:buNone/>
              <a:defRPr sz="2400" b="1">
                <a:solidFill>
                  <a:srgbClr val="FFFFFF"/>
                </a:solidFill>
              </a:defRPr>
            </a:lvl2pPr>
            <a:lvl3pPr marL="0" indent="913867">
              <a:spcBef>
                <a:spcPts val="0"/>
              </a:spcBef>
              <a:buClrTx/>
              <a:buSzTx/>
              <a:buFontTx/>
              <a:buNone/>
              <a:defRPr sz="2400" b="1">
                <a:solidFill>
                  <a:srgbClr val="FFFFFF"/>
                </a:solidFill>
              </a:defRPr>
            </a:lvl3pPr>
            <a:lvl4pPr marL="0" indent="1370797">
              <a:spcBef>
                <a:spcPts val="0"/>
              </a:spcBef>
              <a:buClrTx/>
              <a:buSzTx/>
              <a:buFontTx/>
              <a:buNone/>
              <a:defRPr sz="2400" b="1">
                <a:solidFill>
                  <a:srgbClr val="FFFFFF"/>
                </a:solidFill>
              </a:defRPr>
            </a:lvl4pPr>
            <a:lvl5pPr marL="0" indent="1827735">
              <a:spcBef>
                <a:spcPts val="0"/>
              </a:spcBef>
              <a:buClrTx/>
              <a:buSzTx/>
              <a:buFontTx/>
              <a:buNone/>
              <a:defRPr sz="24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502" name="Shape 502"/>
          <p:cNvSpPr>
            <a:spLocks noGrp="1"/>
          </p:cNvSpPr>
          <p:nvPr>
            <p:ph type="body" sz="half" idx="13"/>
          </p:nvPr>
        </p:nvSpPr>
        <p:spPr>
          <a:xfrm>
            <a:off x="532370" y="3429456"/>
            <a:ext cx="8053698" cy="2514151"/>
          </a:xfrm>
          <a:prstGeom prst="rect">
            <a:avLst/>
          </a:prstGeom>
        </p:spPr>
        <p:txBody>
          <a:bodyPr/>
          <a:lstStyle>
            <a:lvl1pPr marL="0" indent="1587">
              <a:spcBef>
                <a:spcPts val="0"/>
              </a:spcBef>
              <a:buClrTx/>
              <a:buSzTx/>
              <a:buFontTx/>
              <a:buNone/>
              <a:defRPr sz="2400">
                <a:solidFill>
                  <a:srgbClr val="FFFFFF"/>
                </a:solidFill>
              </a:defRPr>
            </a:lvl1pPr>
          </a:lstStyle>
          <a:p>
            <a:pPr marL="0" indent="1587">
              <a:spcBef>
                <a:spcPts val="0"/>
              </a:spcBef>
              <a:buClrTx/>
              <a:buSzTx/>
              <a:buFontTx/>
              <a:buNone/>
              <a:defRPr sz="2400">
                <a:solidFill>
                  <a:srgbClr val="FFFFFF"/>
                </a:solidFill>
              </a:defRPr>
            </a:pPr>
            <a:endParaRPr/>
          </a:p>
        </p:txBody>
      </p:sp>
      <p:sp>
        <p:nvSpPr>
          <p:cNvPr id="503" name="Shape 503"/>
          <p:cNvSpPr>
            <a:spLocks noGrp="1"/>
          </p:cNvSpPr>
          <p:nvPr>
            <p:ph type="sldNum" sz="quarter" idx="2"/>
          </p:nvPr>
        </p:nvSpPr>
        <p:spPr>
          <a:xfrm>
            <a:off x="5892801" y="6172205"/>
            <a:ext cx="2844801" cy="368301"/>
          </a:xfrm>
          <a:prstGeom prst="rect">
            <a:avLst/>
          </a:prstGeom>
        </p:spPr>
        <p:txBody>
          <a:bodyPr/>
          <a:lstStyle/>
          <a:p>
            <a:fld id="{86CB4B4D-7CA3-9044-876B-883B54F8677D}" type="slidenum">
              <a:rPr>
                <a:solidFill>
                  <a:srgbClr val="5F5F5F"/>
                </a:solidFill>
                <a:latin typeface="Calibri"/>
              </a:rPr>
              <a:pPr/>
              <a:t>‹#›</a:t>
            </a:fld>
            <a:endParaRPr>
              <a:solidFill>
                <a:srgbClr val="5F5F5F"/>
              </a:solidFill>
              <a:latin typeface="Calibri"/>
            </a:endParaRPr>
          </a:p>
        </p:txBody>
      </p:sp>
    </p:spTree>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Android Smartphone and Tablet: Horizontal">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787193" y="2011150"/>
            <a:ext cx="1820130" cy="3522853"/>
          </a:xfrm>
          <a:prstGeom prst="rect">
            <a:avLst/>
          </a:prstGeom>
        </p:spPr>
      </p:pic>
      <p:pic>
        <p:nvPicPr>
          <p:cNvPr id="11" name="Picture 10" descr="Photos, screen captures, graphics can be inserted in a white mobile phone and tablet"/>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243095" y="1585325"/>
            <a:ext cx="5830818" cy="4107283"/>
          </a:xfrm>
          <a:prstGeom prst="rect">
            <a:avLst/>
          </a:prstGeom>
        </p:spPr>
      </p:pic>
      <p:sp>
        <p:nvSpPr>
          <p:cNvPr id="3" name="Picture Placeholder 2"/>
          <p:cNvSpPr>
            <a:spLocks noGrp="1"/>
          </p:cNvSpPr>
          <p:nvPr>
            <p:ph type="pic" idx="1"/>
          </p:nvPr>
        </p:nvSpPr>
        <p:spPr bwMode="gray">
          <a:xfrm>
            <a:off x="1910668" y="2364583"/>
            <a:ext cx="1573178" cy="2833684"/>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5" name="Date Placeholder 4"/>
          <p:cNvSpPr>
            <a:spLocks noGrp="1"/>
          </p:cNvSpPr>
          <p:nvPr>
            <p:ph type="dt" sz="half" idx="10"/>
          </p:nvPr>
        </p:nvSpPr>
        <p:spPr/>
        <p:txBody>
          <a:bodyPr/>
          <a:lstStyle/>
          <a:p>
            <a:fld id="{1A2474AE-A74B-49A7-B5B1-A400C0D62D32}" type="datetime1">
              <a:rPr lang="en-US" smtClean="0">
                <a:solidFill>
                  <a:srgbClr val="5F5F5F"/>
                </a:solidFill>
              </a:rPr>
              <a:pPr/>
              <a:t>5/28/19</a:t>
            </a:fld>
            <a:endParaRPr dirty="0">
              <a:solidFill>
                <a:srgbClr val="5F5F5F"/>
              </a:solidFill>
            </a:endParaRPr>
          </a:p>
        </p:txBody>
      </p:sp>
      <p:sp>
        <p:nvSpPr>
          <p:cNvPr id="6" name="Footer Placeholder 5"/>
          <p:cNvSpPr>
            <a:spLocks noGrp="1"/>
          </p:cNvSpPr>
          <p:nvPr>
            <p:ph type="ftr" sz="quarter" idx="11"/>
          </p:nvPr>
        </p:nvSpPr>
        <p:spPr/>
        <p:txBody>
          <a:bodyPr/>
          <a:lstStyle/>
          <a:p>
            <a:r>
              <a:rPr dirty="0">
                <a:solidFill>
                  <a:srgbClr val="5F5F5F"/>
                </a:solidFill>
              </a:rPr>
              <a:t>Oracle Confidential – Internal/Restricted/Highly Restricted</a:t>
            </a:r>
          </a:p>
        </p:txBody>
      </p:sp>
      <p:sp>
        <p:nvSpPr>
          <p:cNvPr id="7" name="Slide Number Placeholder 6"/>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9" name="Picture Placeholder 2"/>
          <p:cNvSpPr>
            <a:spLocks noGrp="1"/>
          </p:cNvSpPr>
          <p:nvPr>
            <p:ph type="pic" idx="13"/>
          </p:nvPr>
        </p:nvSpPr>
        <p:spPr bwMode="gray">
          <a:xfrm>
            <a:off x="4533507" y="1975104"/>
            <a:ext cx="5250023" cy="3328416"/>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itle 3"/>
          <p:cNvSpPr>
            <a:spLocks noGrp="1"/>
          </p:cNvSpPr>
          <p:nvPr>
            <p:ph type="title"/>
          </p:nvPr>
        </p:nvSpPr>
        <p:spPr/>
        <p:txBody>
          <a:bodyPr/>
          <a:lstStyle/>
          <a:p>
            <a:r>
              <a:rPr lang="en-US"/>
              <a:t>Click to edit Master title style</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Android Smartphone and Tablet: Vertical">
    <p:spTree>
      <p:nvGrpSpPr>
        <p:cNvPr id="1" name=""/>
        <p:cNvGrpSpPr/>
        <p:nvPr/>
      </p:nvGrpSpPr>
      <p:grpSpPr>
        <a:xfrm>
          <a:off x="0" y="0"/>
          <a:ext cx="0" cy="0"/>
          <a:chOff x="0" y="0"/>
          <a:chExt cx="0" cy="0"/>
        </a:xfrm>
      </p:grpSpPr>
      <p:pic>
        <p:nvPicPr>
          <p:cNvPr id="21" name="Picture 20"/>
          <p:cNvPicPr>
            <a:picLocks noChangeAspect="1"/>
          </p:cNvPicPr>
          <p:nvPr userDrawn="1"/>
        </p:nvPicPr>
        <p:blipFill rotWithShape="1">
          <a:blip r:embed="rId2" cstate="screen">
            <a:extLst>
              <a:ext uri="{28A0092B-C50C-407E-A947-70E740481C1C}">
                <a14:useLocalDpi xmlns:a14="http://schemas.microsoft.com/office/drawing/2010/main"/>
              </a:ext>
            </a:extLst>
          </a:blip>
          <a:srcRect r="2901"/>
          <a:stretch/>
        </p:blipFill>
        <p:spPr>
          <a:xfrm rot="5400000">
            <a:off x="5894014" y="1502135"/>
            <a:ext cx="5674025" cy="4118397"/>
          </a:xfrm>
          <a:prstGeom prst="rect">
            <a:avLst/>
          </a:prstGeom>
        </p:spPr>
      </p:pic>
      <p:sp>
        <p:nvSpPr>
          <p:cNvPr id="2" name="Title 1"/>
          <p:cNvSpPr>
            <a:spLocks noGrp="1"/>
          </p:cNvSpPr>
          <p:nvPr>
            <p:ph type="title"/>
          </p:nvPr>
        </p:nvSpPr>
        <p:spPr>
          <a:xfrm>
            <a:off x="531950" y="406400"/>
            <a:ext cx="5945148" cy="889000"/>
          </a:xfrm>
        </p:spPr>
        <p:txBody>
          <a:bodyPr anchor="b"/>
          <a:lstStyle>
            <a:lvl1pPr algn="l">
              <a:defRPr sz="3600" b="0"/>
            </a:lvl1pPr>
          </a:lstStyle>
          <a:p>
            <a:r>
              <a:rPr lang="en-US"/>
              <a:t>Click to edit Master title style</a:t>
            </a:r>
            <a:endParaRPr dirty="0"/>
          </a:p>
        </p:txBody>
      </p:sp>
      <p:sp>
        <p:nvSpPr>
          <p:cNvPr id="5" name="Date Placeholder 4"/>
          <p:cNvSpPr>
            <a:spLocks noGrp="1"/>
          </p:cNvSpPr>
          <p:nvPr>
            <p:ph type="dt" sz="half" idx="10"/>
          </p:nvPr>
        </p:nvSpPr>
        <p:spPr/>
        <p:txBody>
          <a:bodyPr/>
          <a:lstStyle/>
          <a:p>
            <a:fld id="{4B767A9A-D0AC-47FB-851D-810FC45BAB35}" type="datetime1">
              <a:rPr lang="en-US" smtClean="0">
                <a:solidFill>
                  <a:srgbClr val="5F5F5F"/>
                </a:solidFill>
              </a:rPr>
              <a:pPr/>
              <a:t>5/28/19</a:t>
            </a:fld>
            <a:endParaRPr dirty="0">
              <a:solidFill>
                <a:srgbClr val="5F5F5F"/>
              </a:solidFill>
            </a:endParaRPr>
          </a:p>
        </p:txBody>
      </p:sp>
      <p:sp>
        <p:nvSpPr>
          <p:cNvPr id="6" name="Footer Placeholder 5"/>
          <p:cNvSpPr>
            <a:spLocks noGrp="1"/>
          </p:cNvSpPr>
          <p:nvPr>
            <p:ph type="ftr" sz="quarter" idx="11"/>
          </p:nvPr>
        </p:nvSpPr>
        <p:spPr/>
        <p:txBody>
          <a:bodyPr/>
          <a:lstStyle/>
          <a:p>
            <a:r>
              <a:rPr dirty="0">
                <a:solidFill>
                  <a:srgbClr val="5F5F5F"/>
                </a:solidFill>
              </a:rPr>
              <a:t>Oracle Confidential – Internal/Restricted/Highly Restricted</a:t>
            </a:r>
          </a:p>
        </p:txBody>
      </p:sp>
      <p:sp>
        <p:nvSpPr>
          <p:cNvPr id="7" name="Slide Number Placeholder 6"/>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9" name="Picture Placeholder 2"/>
          <p:cNvSpPr>
            <a:spLocks noGrp="1"/>
          </p:cNvSpPr>
          <p:nvPr>
            <p:ph type="pic" idx="13"/>
          </p:nvPr>
        </p:nvSpPr>
        <p:spPr bwMode="gray">
          <a:xfrm>
            <a:off x="7063543" y="1013144"/>
            <a:ext cx="3314430" cy="5252348"/>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pic>
        <p:nvPicPr>
          <p:cNvPr id="19" name="Picture 18" descr="Photos, screen captures, graphics can be inserted in a white mobile phone and tablet"/>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70990" y="2096388"/>
            <a:ext cx="1820130" cy="3522853"/>
          </a:xfrm>
          <a:prstGeom prst="rect">
            <a:avLst/>
          </a:prstGeom>
        </p:spPr>
      </p:pic>
      <p:sp>
        <p:nvSpPr>
          <p:cNvPr id="20" name="Picture Placeholder 2"/>
          <p:cNvSpPr>
            <a:spLocks noGrp="1"/>
          </p:cNvSpPr>
          <p:nvPr>
            <p:ph type="pic" idx="1"/>
          </p:nvPr>
        </p:nvSpPr>
        <p:spPr bwMode="gray">
          <a:xfrm>
            <a:off x="4094465" y="2449820"/>
            <a:ext cx="1573178" cy="2833684"/>
          </a:xfrm>
          <a:solidFill>
            <a:schemeClr val="bg2"/>
          </a:solidFill>
          <a:ln w="12700">
            <a:solidFill>
              <a:schemeClr val="bg2"/>
            </a:solidFill>
          </a:ln>
        </p:spPr>
        <p:txBody>
          <a:bodyPr tIns="1828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Rectangle 5"/>
          <p:cNvSpPr/>
          <p:nvPr userDrawn="1"/>
        </p:nvSpPr>
        <p:spPr bwMode="gray">
          <a:xfrm>
            <a:off x="-287" y="11151"/>
            <a:ext cx="3123713" cy="685214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2" name="Title 1"/>
          <p:cNvSpPr>
            <a:spLocks noGrp="1"/>
          </p:cNvSpPr>
          <p:nvPr>
            <p:ph type="title"/>
          </p:nvPr>
        </p:nvSpPr>
        <p:spPr>
          <a:xfrm>
            <a:off x="334637" y="406400"/>
            <a:ext cx="2520833" cy="889000"/>
          </a:xfrm>
        </p:spPr>
        <p:txBody>
          <a:bodyPr/>
          <a:lstStyle>
            <a:lvl1pPr>
              <a:defRPr sz="2800"/>
            </a:lvl1pPr>
          </a:lstStyle>
          <a:p>
            <a:r>
              <a:rPr lang="en-US" dirty="0"/>
              <a:t>Click to edit Master title style</a:t>
            </a:r>
          </a:p>
        </p:txBody>
      </p:sp>
      <p:pic>
        <p:nvPicPr>
          <p:cNvPr id="7" name="Picture 6" descr="1.5X red tab for PPT.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ltGray">
          <a:xfrm>
            <a:off x="531951" y="6268286"/>
            <a:ext cx="1610674" cy="589743"/>
          </a:xfrm>
          <a:prstGeom prst="rect">
            <a:avLst/>
          </a:prstGeom>
        </p:spPr>
      </p:pic>
      <p:sp>
        <p:nvSpPr>
          <p:cNvPr id="9" name="Text Placeholder 8"/>
          <p:cNvSpPr>
            <a:spLocks noGrp="1"/>
          </p:cNvSpPr>
          <p:nvPr>
            <p:ph type="body" sz="quarter" idx="13"/>
          </p:nvPr>
        </p:nvSpPr>
        <p:spPr>
          <a:xfrm>
            <a:off x="379526" y="1717675"/>
            <a:ext cx="2475557" cy="3879850"/>
          </a:xfrm>
        </p:spPr>
        <p:txBody>
          <a:bodyPr>
            <a:normAutofit/>
          </a:bodyPr>
          <a:lstStyle>
            <a:lvl1pPr marL="0" indent="0">
              <a:buNone/>
              <a:defRPr sz="1600" b="1">
                <a:solidFill>
                  <a:schemeClr val="bg1">
                    <a:lumMod val="65000"/>
                  </a:schemeClr>
                </a:solidFill>
              </a:defRPr>
            </a:lvl1pPr>
          </a:lstStyle>
          <a:p>
            <a:pPr lvl="0"/>
            <a:endParaRPr lang="en-US" dirty="0"/>
          </a:p>
        </p:txBody>
      </p:sp>
      <p:sp>
        <p:nvSpPr>
          <p:cNvPr id="12" name="Text Placeholder 11"/>
          <p:cNvSpPr>
            <a:spLocks noGrp="1"/>
          </p:cNvSpPr>
          <p:nvPr>
            <p:ph type="body" sz="quarter" idx="14"/>
          </p:nvPr>
        </p:nvSpPr>
        <p:spPr>
          <a:xfrm>
            <a:off x="3533451" y="2041949"/>
            <a:ext cx="2332327" cy="3857625"/>
          </a:xfrm>
        </p:spPr>
        <p:txBody>
          <a:bodyPr>
            <a:normAutofit/>
          </a:bodyPr>
          <a:lstStyle>
            <a:lvl1pPr marL="166688" indent="-166688">
              <a:defRPr sz="1800"/>
            </a:lvl1pPr>
            <a:lvl2pPr marL="346075" indent="-179388">
              <a:defRPr sz="1600"/>
            </a:lvl2pPr>
            <a:lvl3pPr marL="512763" indent="-166688">
              <a:defRPr sz="1400"/>
            </a:lvl3pPr>
            <a:lvl4pPr>
              <a:defRPr sz="1200"/>
            </a:lvl4pPr>
            <a:lvl5pPr>
              <a:defRPr sz="1100"/>
            </a:lvl5pPr>
          </a:lstStyle>
          <a:p>
            <a:pPr lvl="0"/>
            <a:r>
              <a:rPr lang="en-US" dirty="0"/>
              <a:t>Click to edit Master text styles</a:t>
            </a:r>
          </a:p>
          <a:p>
            <a:pPr lvl="1"/>
            <a:r>
              <a:rPr lang="en-US" dirty="0"/>
              <a:t>Second level</a:t>
            </a:r>
          </a:p>
          <a:p>
            <a:pPr lvl="2"/>
            <a:r>
              <a:rPr lang="en-US" dirty="0"/>
              <a:t>Third level</a:t>
            </a:r>
          </a:p>
        </p:txBody>
      </p:sp>
      <p:sp>
        <p:nvSpPr>
          <p:cNvPr id="14" name="Text Placeholder 13"/>
          <p:cNvSpPr>
            <a:spLocks noGrp="1"/>
          </p:cNvSpPr>
          <p:nvPr>
            <p:ph type="body" sz="quarter" idx="15"/>
          </p:nvPr>
        </p:nvSpPr>
        <p:spPr>
          <a:xfrm>
            <a:off x="6426097" y="2041948"/>
            <a:ext cx="2332327" cy="3890963"/>
          </a:xfrm>
        </p:spPr>
        <p:txBody>
          <a:bodyPr>
            <a:normAutofit/>
          </a:bodyPr>
          <a:lstStyle>
            <a:lvl1pPr marL="166688" indent="-166688">
              <a:defRPr sz="1800"/>
            </a:lvl1pPr>
            <a:lvl2pPr marL="346075" indent="-179388">
              <a:defRPr sz="1600"/>
            </a:lvl2pPr>
            <a:lvl3pPr marL="512763" indent="-166688">
              <a:defRPr sz="1400"/>
            </a:lvl3pPr>
            <a:lvl4pPr>
              <a:buNone/>
              <a:defRPr sz="1200"/>
            </a:lvl4pPr>
            <a:lvl5pPr>
              <a:defRPr sz="1100"/>
            </a:lvl5pPr>
          </a:lstStyle>
          <a:p>
            <a:pPr lvl="0"/>
            <a:r>
              <a:rPr lang="en-US" dirty="0"/>
              <a:t>Click to edit Master text styles</a:t>
            </a:r>
          </a:p>
          <a:p>
            <a:pPr lvl="1"/>
            <a:r>
              <a:rPr lang="en-US" dirty="0"/>
              <a:t>Second level</a:t>
            </a:r>
          </a:p>
          <a:p>
            <a:pPr lvl="2"/>
            <a:r>
              <a:rPr lang="en-US" dirty="0"/>
              <a:t>Third level</a:t>
            </a:r>
          </a:p>
        </p:txBody>
      </p:sp>
      <p:sp>
        <p:nvSpPr>
          <p:cNvPr id="16" name="Text Placeholder 15"/>
          <p:cNvSpPr>
            <a:spLocks noGrp="1"/>
          </p:cNvSpPr>
          <p:nvPr>
            <p:ph type="body" sz="quarter" idx="16"/>
          </p:nvPr>
        </p:nvSpPr>
        <p:spPr>
          <a:xfrm>
            <a:off x="9318728" y="2041942"/>
            <a:ext cx="2332327" cy="3924300"/>
          </a:xfrm>
        </p:spPr>
        <p:txBody>
          <a:bodyPr>
            <a:normAutofit/>
          </a:bodyPr>
          <a:lstStyle>
            <a:lvl1pPr marL="166688" indent="-166688">
              <a:defRPr sz="1800"/>
            </a:lvl1pPr>
            <a:lvl2pPr marL="346075" indent="-179388">
              <a:defRPr sz="1600"/>
            </a:lvl2pPr>
            <a:lvl3pPr marL="512763" indent="-166688">
              <a:defRPr sz="1400"/>
            </a:lvl3pPr>
            <a:lvl4pPr>
              <a:defRPr sz="1200"/>
            </a:lvl4pPr>
            <a:lvl5pPr>
              <a:defRPr sz="1100"/>
            </a:lvl5pPr>
          </a:lstStyle>
          <a:p>
            <a:pPr lvl="0"/>
            <a:r>
              <a:rPr lang="en-US" dirty="0"/>
              <a:t>Click to edit Master text styles</a:t>
            </a:r>
          </a:p>
          <a:p>
            <a:pPr lvl="1"/>
            <a:r>
              <a:rPr lang="en-US" dirty="0"/>
              <a:t>Second level</a:t>
            </a:r>
          </a:p>
          <a:p>
            <a:pPr lvl="2"/>
            <a:r>
              <a:rPr lang="en-US" dirty="0"/>
              <a:t>Third level</a:t>
            </a:r>
          </a:p>
        </p:txBody>
      </p:sp>
      <p:sp>
        <p:nvSpPr>
          <p:cNvPr id="61" name="Picture Placeholder 60"/>
          <p:cNvSpPr>
            <a:spLocks noGrp="1"/>
          </p:cNvSpPr>
          <p:nvPr>
            <p:ph type="pic" sz="quarter" idx="22" hasCustomPrompt="1"/>
          </p:nvPr>
        </p:nvSpPr>
        <p:spPr>
          <a:xfrm>
            <a:off x="10227751" y="401667"/>
            <a:ext cx="1473584" cy="401637"/>
          </a:xfrm>
        </p:spPr>
        <p:txBody>
          <a:bodyPr anchor="ctr" anchorCtr="0">
            <a:noAutofit/>
          </a:bodyPr>
          <a:lstStyle>
            <a:lvl1pPr marL="0" indent="0" algn="ctr">
              <a:buNone/>
              <a:tabLst/>
              <a:defRPr sz="1600" baseline="0"/>
            </a:lvl1pPr>
          </a:lstStyle>
          <a:p>
            <a:r>
              <a:rPr lang="en-US" dirty="0"/>
              <a:t>Insert Logo</a:t>
            </a:r>
          </a:p>
        </p:txBody>
      </p:sp>
      <p:sp>
        <p:nvSpPr>
          <p:cNvPr id="13" name="Date Placeholder 3"/>
          <p:cNvSpPr>
            <a:spLocks noGrp="1"/>
          </p:cNvSpPr>
          <p:nvPr>
            <p:ph type="dt" sz="half" idx="2"/>
          </p:nvPr>
        </p:nvSpPr>
        <p:spPr>
          <a:xfrm>
            <a:off x="4183234" y="6556248"/>
            <a:ext cx="1226717" cy="182880"/>
          </a:xfrm>
          <a:prstGeom prst="rect">
            <a:avLst/>
          </a:prstGeom>
        </p:spPr>
        <p:txBody>
          <a:bodyPr vert="horz" wrap="none" lIns="0" tIns="0" rIns="0" bIns="0" rtlCol="0" anchor="ctr" anchorCtr="0">
            <a:noAutofit/>
          </a:bodyPr>
          <a:lstStyle>
            <a:lvl1pPr algn="r">
              <a:defRPr sz="850">
                <a:solidFill>
                  <a:schemeClr val="tx1"/>
                </a:solidFill>
              </a:defRPr>
            </a:lvl1pPr>
          </a:lstStyle>
          <a:p>
            <a:endParaRPr lang="en-US" dirty="0">
              <a:solidFill>
                <a:srgbClr val="5F5F5F"/>
              </a:solidFill>
            </a:endParaRPr>
          </a:p>
        </p:txBody>
      </p:sp>
      <p:sp>
        <p:nvSpPr>
          <p:cNvPr id="15" name="Footer Placeholder 4"/>
          <p:cNvSpPr>
            <a:spLocks noGrp="1"/>
          </p:cNvSpPr>
          <p:nvPr>
            <p:ph type="ftr" sz="quarter" idx="3"/>
          </p:nvPr>
        </p:nvSpPr>
        <p:spPr>
          <a:xfrm>
            <a:off x="8623683" y="6556248"/>
            <a:ext cx="2743915" cy="182880"/>
          </a:xfrm>
          <a:prstGeom prst="rect">
            <a:avLst/>
          </a:prstGeom>
        </p:spPr>
        <p:txBody>
          <a:bodyPr vert="horz" wrap="none" lIns="0" tIns="0" rIns="0" bIns="0" rtlCol="0" anchor="ctr" anchorCtr="0">
            <a:noAutofit/>
          </a:bodyPr>
          <a:lstStyle>
            <a:lvl1pPr algn="l">
              <a:defRPr sz="850">
                <a:solidFill>
                  <a:schemeClr val="tx1"/>
                </a:solidFill>
              </a:defRPr>
            </a:lvl1pPr>
          </a:lstStyle>
          <a:p>
            <a:r>
              <a:rPr lang="en-US" dirty="0">
                <a:solidFill>
                  <a:srgbClr val="5F5F5F"/>
                </a:solidFill>
              </a:rPr>
              <a:t>Oracle Confidential – Internal/Restricted/Highly Restricted </a:t>
            </a:r>
          </a:p>
        </p:txBody>
      </p:sp>
      <p:sp>
        <p:nvSpPr>
          <p:cNvPr id="17" name="Slide Number Placeholder 5"/>
          <p:cNvSpPr>
            <a:spLocks noGrp="1"/>
          </p:cNvSpPr>
          <p:nvPr>
            <p:ph type="sldNum" sz="quarter" idx="4"/>
          </p:nvPr>
        </p:nvSpPr>
        <p:spPr>
          <a:xfrm>
            <a:off x="11278963" y="6556248"/>
            <a:ext cx="381760"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C51EAA63-D034-42AE-91FA-B13B9518C7BE}" type="slidenum">
              <a:rPr lang="en-US" smtClean="0">
                <a:solidFill>
                  <a:srgbClr val="5F5F5F"/>
                </a:solidFill>
              </a:rPr>
              <a:pPr/>
              <a:t>‹#›</a:t>
            </a:fld>
            <a:endParaRPr lang="en-US" dirty="0">
              <a:solidFill>
                <a:srgbClr val="5F5F5F"/>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0_Title-Only">
    <p:spTree>
      <p:nvGrpSpPr>
        <p:cNvPr id="1" name=""/>
        <p:cNvGrpSpPr/>
        <p:nvPr/>
      </p:nvGrpSpPr>
      <p:grpSpPr>
        <a:xfrm>
          <a:off x="0" y="0"/>
          <a:ext cx="0" cy="0"/>
          <a:chOff x="0" y="0"/>
          <a:chExt cx="0" cy="0"/>
        </a:xfrm>
      </p:grpSpPr>
      <p:pic>
        <p:nvPicPr>
          <p:cNvPr id="6" name="Picture 5" descr="back.png"/>
          <p:cNvPicPr>
            <a:picLocks noChangeAspect="1"/>
          </p:cNvPicPr>
          <p:nvPr userDrawn="1"/>
        </p:nvPicPr>
        <p:blipFill>
          <a:blip r:embed="rId2" cstate="print">
            <a:alphaModFix amt="59000"/>
            <a:extLst>
              <a:ext uri="{28A0092B-C50C-407E-A947-70E740481C1C}">
                <a14:useLocalDpi xmlns:a14="http://schemas.microsoft.com/office/drawing/2010/main"/>
              </a:ext>
            </a:extLst>
          </a:blip>
          <a:stretch>
            <a:fillRect/>
          </a:stretch>
        </p:blipFill>
        <p:spPr bwMode="gray">
          <a:xfrm>
            <a:off x="15" y="1786"/>
            <a:ext cx="12192000" cy="6856214"/>
          </a:xfrm>
          <a:prstGeom prst="rect">
            <a:avLst/>
          </a:prstGeom>
        </p:spPr>
      </p:pic>
      <p:sp>
        <p:nvSpPr>
          <p:cNvPr id="2" name="Title 1"/>
          <p:cNvSpPr>
            <a:spLocks noGrp="1"/>
          </p:cNvSpPr>
          <p:nvPr>
            <p:ph type="title"/>
          </p:nvPr>
        </p:nvSpPr>
        <p:spPr bwMode="gray"/>
        <p:txBody>
          <a:bodyPr/>
          <a:lstStyle/>
          <a:p>
            <a:r>
              <a:rPr lang="en-US"/>
              <a:t>Click to edit Master title style</a:t>
            </a:r>
          </a:p>
        </p:txBody>
      </p:sp>
      <p:grpSp>
        <p:nvGrpSpPr>
          <p:cNvPr id="8" name="Group 7"/>
          <p:cNvGrpSpPr/>
          <p:nvPr userDrawn="1"/>
        </p:nvGrpSpPr>
        <p:grpSpPr bwMode="gray">
          <a:xfrm>
            <a:off x="0" y="0"/>
            <a:ext cx="12192573" cy="6858000"/>
            <a:chOff x="0" y="0"/>
            <a:chExt cx="12189398" cy="6858000"/>
          </a:xfrm>
        </p:grpSpPr>
        <p:sp>
          <p:nvSpPr>
            <p:cNvPr id="9" name="Rectangle 8"/>
            <p:cNvSpPr/>
            <p:nvPr/>
          </p:nvSpPr>
          <p:spPr bwMode="gray">
            <a:xfrm>
              <a:off x="0" y="0"/>
              <a:ext cx="193962"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0"/>
              <a:ext cx="19396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0" y="6400800"/>
              <a:ext cx="12189396" cy="4572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0" y="0"/>
              <a:ext cx="12189398" cy="192024"/>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13" name="Date Placeholder 3"/>
          <p:cNvSpPr>
            <a:spLocks noGrp="1"/>
          </p:cNvSpPr>
          <p:nvPr>
            <p:ph type="dt" sz="half" idx="2"/>
          </p:nvPr>
        </p:nvSpPr>
        <p:spPr bwMode="gray">
          <a:xfrm>
            <a:off x="4183234" y="6556248"/>
            <a:ext cx="1226717"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9BE0E5F1-6BC2-154B-B0A8-76FD78DDC2CB}" type="datetime1">
              <a:rPr lang="en-IN" smtClean="0">
                <a:solidFill>
                  <a:srgbClr val="5F5F5F"/>
                </a:solidFill>
              </a:rPr>
              <a:pPr/>
              <a:t>28/05/19</a:t>
            </a:fld>
            <a:endParaRPr lang="en-US" dirty="0">
              <a:solidFill>
                <a:srgbClr val="5F5F5F"/>
              </a:solidFill>
            </a:endParaRPr>
          </a:p>
        </p:txBody>
      </p:sp>
      <p:sp>
        <p:nvSpPr>
          <p:cNvPr id="15" name="Slide Number Placeholder 5"/>
          <p:cNvSpPr>
            <a:spLocks noGrp="1"/>
          </p:cNvSpPr>
          <p:nvPr>
            <p:ph type="sldNum" sz="quarter" idx="4"/>
          </p:nvPr>
        </p:nvSpPr>
        <p:spPr bwMode="gray">
          <a:xfrm>
            <a:off x="11278963" y="6556248"/>
            <a:ext cx="381760"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C51EAA63-D034-42AE-91FA-B13B9518C7BE}" type="slidenum">
              <a:rPr lang="en-US" smtClean="0">
                <a:solidFill>
                  <a:srgbClr val="5F5F5F"/>
                </a:solidFill>
              </a:rPr>
              <a:pPr/>
              <a:t>‹#›</a:t>
            </a:fld>
            <a:endParaRPr lang="en-US" dirty="0">
              <a:solidFill>
                <a:srgbClr val="5F5F5F"/>
              </a:solidFill>
            </a:endParaRPr>
          </a:p>
        </p:txBody>
      </p:sp>
      <p:sp>
        <p:nvSpPr>
          <p:cNvPr id="16" name="TextBox 15"/>
          <p:cNvSpPr txBox="1"/>
          <p:nvPr userDrawn="1"/>
        </p:nvSpPr>
        <p:spPr bwMode="gray">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201</a:t>
            </a:r>
            <a:r>
              <a:rPr lang="en-US" sz="850" dirty="0">
                <a:solidFill>
                  <a:srgbClr val="5F5F5F"/>
                </a:solidFill>
              </a:rPr>
              <a:t>5,</a:t>
            </a:r>
            <a:r>
              <a:rPr sz="850" dirty="0">
                <a:solidFill>
                  <a:srgbClr val="5F5F5F"/>
                </a:solidFill>
              </a:rPr>
              <a:t> Oracle and/or its affiliates. All rights reserved.  </a:t>
            </a:r>
          </a:p>
        </p:txBody>
      </p:sp>
      <p:pic>
        <p:nvPicPr>
          <p:cNvPr id="17" name="Picture 16"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530490" y="6263640"/>
            <a:ext cx="1625561" cy="594360"/>
          </a:xfrm>
          <a:prstGeom prst="rect">
            <a:avLst/>
          </a:prstGeom>
        </p:spPr>
      </p:pic>
      <p:sp>
        <p:nvSpPr>
          <p:cNvPr id="14" name="Text Placeholder 12"/>
          <p:cNvSpPr>
            <a:spLocks noGrp="1"/>
          </p:cNvSpPr>
          <p:nvPr>
            <p:ph type="body" sz="quarter" idx="13" hasCustomPrompt="1"/>
          </p:nvPr>
        </p:nvSpPr>
        <p:spPr bwMode="gray">
          <a:xfrm>
            <a:off x="531953" y="1373770"/>
            <a:ext cx="11128096"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subtitle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6_Section Header with Picture">
    <p:spTree>
      <p:nvGrpSpPr>
        <p:cNvPr id="1" name=""/>
        <p:cNvGrpSpPr/>
        <p:nvPr/>
      </p:nvGrpSpPr>
      <p:grpSpPr>
        <a:xfrm>
          <a:off x="0" y="0"/>
          <a:ext cx="0" cy="0"/>
          <a:chOff x="0" y="0"/>
          <a:chExt cx="0" cy="0"/>
        </a:xfrm>
      </p:grpSpPr>
      <p:pic>
        <p:nvPicPr>
          <p:cNvPr id="20" name="Picture 19"/>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49388" y="135324"/>
            <a:ext cx="11930617" cy="6582484"/>
          </a:xfrm>
          <a:prstGeom prst="rect">
            <a:avLst/>
          </a:prstGeom>
        </p:spPr>
      </p:pic>
      <p:sp>
        <p:nvSpPr>
          <p:cNvPr id="18" name="Rectangle 17" descr="Full bleed 4-color photo can be inserted here"/>
          <p:cNvSpPr/>
          <p:nvPr userDrawn="1"/>
        </p:nvSpPr>
        <p:spPr bwMode="hidden">
          <a:xfrm>
            <a:off x="15" y="0"/>
            <a:ext cx="12192000" cy="685800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sz="1800" dirty="0">
              <a:solidFill>
                <a:srgbClr val="FFFFFF"/>
              </a:solidFill>
            </a:endParaRPr>
          </a:p>
        </p:txBody>
      </p:sp>
      <p:grpSp>
        <p:nvGrpSpPr>
          <p:cNvPr id="7" name="Group 6"/>
          <p:cNvGrpSpPr/>
          <p:nvPr/>
        </p:nvGrpSpPr>
        <p:grpSpPr bwMode="gray">
          <a:xfrm>
            <a:off x="-272" y="0"/>
            <a:ext cx="12192574" cy="6858000"/>
            <a:chOff x="-287" y="0"/>
            <a:chExt cx="12189399" cy="6858000"/>
          </a:xfrm>
        </p:grpSpPr>
        <p:sp>
          <p:nvSpPr>
            <p:cNvPr id="9" name="Rectangle 8"/>
            <p:cNvSpPr/>
            <p:nvPr/>
          </p:nvSpPr>
          <p:spPr bwMode="gray">
            <a:xfrm>
              <a:off x="-287" y="0"/>
              <a:ext cx="193962"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5854"/>
              <a:ext cx="193960"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286" y="6400800"/>
              <a:ext cx="12189396" cy="4572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286" y="0"/>
              <a:ext cx="12189398" cy="1920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2" name="Title 1"/>
          <p:cNvSpPr>
            <a:spLocks noGrp="1"/>
          </p:cNvSpPr>
          <p:nvPr>
            <p:ph type="title"/>
          </p:nvPr>
        </p:nvSpPr>
        <p:spPr>
          <a:xfrm>
            <a:off x="531952" y="2600324"/>
            <a:ext cx="11128098" cy="1371600"/>
          </a:xfrm>
        </p:spPr>
        <p:txBody>
          <a:bodyPr anchor="t"/>
          <a:lstStyle>
            <a:lvl1pPr algn="l">
              <a:lnSpc>
                <a:spcPct val="80000"/>
              </a:lnSpc>
              <a:defRPr sz="4800" b="0" cap="none" baseline="0"/>
            </a:lvl1pPr>
          </a:lstStyle>
          <a:p>
            <a:r>
              <a:rPr lang="en-US"/>
              <a:t>Click to edit Master title style</a:t>
            </a:r>
            <a:endParaRPr dirty="0"/>
          </a:p>
        </p:txBody>
      </p:sp>
      <p:sp>
        <p:nvSpPr>
          <p:cNvPr id="6" name="Slide Number Placeholder 5"/>
          <p:cNvSpPr>
            <a:spLocks noGrp="1"/>
          </p:cNvSpPr>
          <p:nvPr>
            <p:ph type="sldNum" sz="quarter" idx="12"/>
          </p:nvPr>
        </p:nvSpPr>
        <p:spPr/>
        <p:txBody>
          <a:bodyPr/>
          <a:lstStyle>
            <a:lvl1pPr>
              <a:defRPr>
                <a:solidFill>
                  <a:srgbClr val="5F5F5F"/>
                </a:solidFill>
              </a:defRPr>
            </a:lvl1pPr>
          </a:lstStyle>
          <a:p>
            <a:fld id="{C51EAA63-D034-42AE-91FA-B13B9518C7BE}" type="slidenum">
              <a:rPr lang="en-US" smtClean="0"/>
              <a:pPr/>
              <a:t>‹#›</a:t>
            </a:fld>
            <a:endParaRPr lang="en-US" dirty="0"/>
          </a:p>
        </p:txBody>
      </p:sp>
      <p:sp>
        <p:nvSpPr>
          <p:cNvPr id="17" name="TextBox 16"/>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a:t>
            </a:r>
            <a:r>
              <a:rPr lang="en-US" sz="850" dirty="0">
                <a:solidFill>
                  <a:srgbClr val="5F5F5F"/>
                </a:solidFill>
              </a:rPr>
              <a:t>2016,</a:t>
            </a:r>
            <a:r>
              <a:rPr sz="850" dirty="0">
                <a:solidFill>
                  <a:srgbClr val="5F5F5F"/>
                </a:solidFill>
              </a:rPr>
              <a:t> Oracle and/or its affiliates. All rights reserved</a:t>
            </a:r>
            <a:r>
              <a:rPr lang="en-US" sz="850" dirty="0">
                <a:solidFill>
                  <a:srgbClr val="5F5F5F"/>
                </a:solidFill>
              </a:rPr>
              <a:t>.</a:t>
            </a:r>
            <a:endParaRPr sz="850" dirty="0">
              <a:solidFill>
                <a:srgbClr val="5F5F5F"/>
              </a:solidFill>
            </a:endParaRPr>
          </a:p>
        </p:txBody>
      </p:sp>
      <p:pic>
        <p:nvPicPr>
          <p:cNvPr id="16" name="Picture 15"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5_Section Header with Picture">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sp>
        <p:nvSpPr>
          <p:cNvPr id="18" name="Rectangle 17" descr="Full bleed 4-color photo can be inserted here"/>
          <p:cNvSpPr/>
          <p:nvPr userDrawn="1"/>
        </p:nvSpPr>
        <p:spPr bwMode="hidden">
          <a:xfrm>
            <a:off x="15" y="0"/>
            <a:ext cx="12192000" cy="685800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sz="1800" dirty="0">
              <a:solidFill>
                <a:srgbClr val="FFFFFF"/>
              </a:solidFill>
            </a:endParaRPr>
          </a:p>
        </p:txBody>
      </p:sp>
      <p:grpSp>
        <p:nvGrpSpPr>
          <p:cNvPr id="7" name="Group 6"/>
          <p:cNvGrpSpPr/>
          <p:nvPr/>
        </p:nvGrpSpPr>
        <p:grpSpPr bwMode="gray">
          <a:xfrm>
            <a:off x="-272" y="0"/>
            <a:ext cx="12192574" cy="6858000"/>
            <a:chOff x="-287" y="0"/>
            <a:chExt cx="12189399" cy="6858000"/>
          </a:xfrm>
        </p:grpSpPr>
        <p:sp>
          <p:nvSpPr>
            <p:cNvPr id="9" name="Rectangle 8"/>
            <p:cNvSpPr/>
            <p:nvPr/>
          </p:nvSpPr>
          <p:spPr bwMode="gray">
            <a:xfrm>
              <a:off x="-287" y="0"/>
              <a:ext cx="193962"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5854"/>
              <a:ext cx="193960"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286" y="6400800"/>
              <a:ext cx="12189396" cy="4572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286" y="0"/>
              <a:ext cx="12189398" cy="1920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6" name="Slide Number Placeholder 5"/>
          <p:cNvSpPr>
            <a:spLocks noGrp="1"/>
          </p:cNvSpPr>
          <p:nvPr>
            <p:ph type="sldNum" sz="quarter" idx="12"/>
          </p:nvPr>
        </p:nvSpPr>
        <p:spPr/>
        <p:txBody>
          <a:bodyPr/>
          <a:lstStyle>
            <a:lvl1pPr>
              <a:defRPr>
                <a:solidFill>
                  <a:srgbClr val="5F5F5F"/>
                </a:solidFill>
              </a:defRPr>
            </a:lvl1pPr>
          </a:lstStyle>
          <a:p>
            <a:fld id="{C51EAA63-D034-42AE-91FA-B13B9518C7BE}" type="slidenum">
              <a:rPr lang="en-US" smtClean="0"/>
              <a:pPr/>
              <a:t>‹#›</a:t>
            </a:fld>
            <a:endParaRPr lang="en-US" dirty="0"/>
          </a:p>
        </p:txBody>
      </p:sp>
      <p:sp>
        <p:nvSpPr>
          <p:cNvPr id="17" name="TextBox 16"/>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a:t>
            </a:r>
            <a:r>
              <a:rPr lang="en-US" sz="850" dirty="0">
                <a:solidFill>
                  <a:srgbClr val="5F5F5F"/>
                </a:solidFill>
              </a:rPr>
              <a:t>2017,</a:t>
            </a:r>
            <a:r>
              <a:rPr sz="850" dirty="0">
                <a:solidFill>
                  <a:srgbClr val="5F5F5F"/>
                </a:solidFill>
              </a:rPr>
              <a:t> Oracle and/or its affiliates. All rights reserved.</a:t>
            </a:r>
            <a:r>
              <a:rPr lang="de-DE" sz="850" dirty="0">
                <a:solidFill>
                  <a:srgbClr val="5F5F5F"/>
                </a:solidFill>
              </a:rPr>
              <a:t> </a:t>
            </a:r>
            <a:r>
              <a:rPr lang="mr-IN" sz="850" dirty="0">
                <a:solidFill>
                  <a:srgbClr val="5F5F5F"/>
                </a:solidFill>
              </a:rPr>
              <a:t>–</a:t>
            </a:r>
            <a:r>
              <a:rPr lang="de-DE" sz="850" dirty="0">
                <a:solidFill>
                  <a:srgbClr val="5F5F5F"/>
                </a:solidFill>
              </a:rPr>
              <a:t> Company </a:t>
            </a:r>
            <a:r>
              <a:rPr lang="de-DE" sz="850" dirty="0" err="1">
                <a:solidFill>
                  <a:srgbClr val="5F5F5F"/>
                </a:solidFill>
              </a:rPr>
              <a:t>Confidential</a:t>
            </a:r>
            <a:endParaRPr sz="850" dirty="0">
              <a:solidFill>
                <a:srgbClr val="5F5F5F"/>
              </a:solidFill>
            </a:endParaRPr>
          </a:p>
        </p:txBody>
      </p:sp>
      <p:pic>
        <p:nvPicPr>
          <p:cNvPr id="16" name="Picture 15"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
        <p:nvSpPr>
          <p:cNvPr id="13" name="Title 1"/>
          <p:cNvSpPr>
            <a:spLocks noGrp="1"/>
          </p:cNvSpPr>
          <p:nvPr>
            <p:ph type="title"/>
          </p:nvPr>
        </p:nvSpPr>
        <p:spPr>
          <a:xfrm>
            <a:off x="531952" y="2600324"/>
            <a:ext cx="11128098" cy="1371600"/>
          </a:xfrm>
        </p:spPr>
        <p:txBody>
          <a:bodyPr anchor="t"/>
          <a:lstStyle>
            <a:lvl1pPr algn="l">
              <a:lnSpc>
                <a:spcPct val="80000"/>
              </a:lnSpc>
              <a:defRPr sz="4800" b="0" cap="none" baseline="0"/>
            </a:lvl1pPr>
          </a:lstStyle>
          <a:p>
            <a:r>
              <a:rPr lang="en-US"/>
              <a:t>Click to edit Master title style</a:t>
            </a:r>
            <a:endParaRPr dirty="0"/>
          </a:p>
        </p:txBody>
      </p:sp>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2_Title Slide with Picture">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1967" y="739804"/>
            <a:ext cx="9603701" cy="1470025"/>
          </a:xfrm>
        </p:spPr>
        <p:txBody>
          <a:bodyPr/>
          <a:lstStyle>
            <a:lvl1pPr>
              <a:lnSpc>
                <a:spcPct val="80000"/>
              </a:lnSpc>
              <a:defRPr sz="4800"/>
            </a:lvl1pPr>
          </a:lstStyle>
          <a:p>
            <a:r>
              <a:rPr lang="en-US"/>
              <a:t>Click to edit Master title style</a:t>
            </a:r>
            <a:endParaRPr dirty="0"/>
          </a:p>
        </p:txBody>
      </p:sp>
      <p:sp>
        <p:nvSpPr>
          <p:cNvPr id="3" name="Subtitle 2"/>
          <p:cNvSpPr>
            <a:spLocks noGrp="1"/>
          </p:cNvSpPr>
          <p:nvPr>
            <p:ph type="subTitle" idx="1"/>
          </p:nvPr>
        </p:nvSpPr>
        <p:spPr>
          <a:xfrm>
            <a:off x="531900" y="2286000"/>
            <a:ext cx="9603701"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13" name="Text Placeholder 12"/>
          <p:cNvSpPr>
            <a:spLocks noGrp="1"/>
          </p:cNvSpPr>
          <p:nvPr>
            <p:ph type="body" sz="quarter" idx="13" hasCustomPrompt="1"/>
          </p:nvPr>
        </p:nvSpPr>
        <p:spPr>
          <a:xfrm>
            <a:off x="531967" y="3429480"/>
            <a:ext cx="9603701" cy="2514149"/>
          </a:xfrm>
        </p:spPr>
        <p:txBody>
          <a:bodyPr>
            <a:noAutofit/>
          </a:bodyPr>
          <a:lstStyle>
            <a:lvl1pPr marL="1588" indent="0">
              <a:spcBef>
                <a:spcPts val="0"/>
              </a:spcBef>
              <a:buFontTx/>
              <a:buNone/>
              <a:defRPr sz="2400"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presenter’s name, title, division/business unit/organization and date</a:t>
            </a:r>
          </a:p>
        </p:txBody>
      </p:sp>
      <p:pic>
        <p:nvPicPr>
          <p:cNvPr id="11" name="Picture 10"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7_Section Header with Picture">
    <p:spTree>
      <p:nvGrpSpPr>
        <p:cNvPr id="1" name=""/>
        <p:cNvGrpSpPr/>
        <p:nvPr/>
      </p:nvGrpSpPr>
      <p:grpSpPr>
        <a:xfrm>
          <a:off x="0" y="0"/>
          <a:ext cx="0" cy="0"/>
          <a:chOff x="0" y="0"/>
          <a:chExt cx="0" cy="0"/>
        </a:xfrm>
      </p:grpSpPr>
      <p:pic>
        <p:nvPicPr>
          <p:cNvPr id="8" name="Picture 7" descr="NAFM_CORBIS-VEER_42-40763943.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5" y="0"/>
            <a:ext cx="12192000" cy="6852146"/>
          </a:xfrm>
          <a:prstGeom prst="rect">
            <a:avLst/>
          </a:prstGeom>
        </p:spPr>
      </p:pic>
      <p:sp>
        <p:nvSpPr>
          <p:cNvPr id="18" name="Rectangle 17" descr="Full bleed 4-color photo can be inserted here"/>
          <p:cNvSpPr/>
          <p:nvPr userDrawn="1"/>
        </p:nvSpPr>
        <p:spPr bwMode="hidden">
          <a:xfrm>
            <a:off x="15" y="0"/>
            <a:ext cx="12192000" cy="6858000"/>
          </a:xfrm>
          <a:prstGeom prst="rect">
            <a:avLst/>
          </a:prstGeom>
          <a:solidFill>
            <a:schemeClr val="accent4">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sz="1800" dirty="0">
              <a:solidFill>
                <a:srgbClr val="FFFFFF"/>
              </a:solidFill>
            </a:endParaRPr>
          </a:p>
        </p:txBody>
      </p:sp>
      <p:grpSp>
        <p:nvGrpSpPr>
          <p:cNvPr id="7" name="Group 6"/>
          <p:cNvGrpSpPr/>
          <p:nvPr/>
        </p:nvGrpSpPr>
        <p:grpSpPr bwMode="gray">
          <a:xfrm>
            <a:off x="-272" y="0"/>
            <a:ext cx="12192574" cy="6858000"/>
            <a:chOff x="-287" y="0"/>
            <a:chExt cx="12189399" cy="6858000"/>
          </a:xfrm>
        </p:grpSpPr>
        <p:sp>
          <p:nvSpPr>
            <p:cNvPr id="9" name="Rectangle 8"/>
            <p:cNvSpPr/>
            <p:nvPr/>
          </p:nvSpPr>
          <p:spPr bwMode="gray">
            <a:xfrm>
              <a:off x="-287" y="0"/>
              <a:ext cx="193962"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5854"/>
              <a:ext cx="193960"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286" y="6400800"/>
              <a:ext cx="12189396" cy="4572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286" y="0"/>
              <a:ext cx="12189398" cy="1920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2" name="Title 1"/>
          <p:cNvSpPr>
            <a:spLocks noGrp="1"/>
          </p:cNvSpPr>
          <p:nvPr>
            <p:ph type="title"/>
          </p:nvPr>
        </p:nvSpPr>
        <p:spPr>
          <a:xfrm>
            <a:off x="531952" y="2600324"/>
            <a:ext cx="11128098" cy="1371600"/>
          </a:xfrm>
        </p:spPr>
        <p:txBody>
          <a:bodyPr anchor="t"/>
          <a:lstStyle>
            <a:lvl1pPr algn="l">
              <a:lnSpc>
                <a:spcPct val="80000"/>
              </a:lnSpc>
              <a:defRPr sz="4800" b="0" cap="none" baseline="0"/>
            </a:lvl1pPr>
          </a:lstStyle>
          <a:p>
            <a:r>
              <a:rPr lang="en-US"/>
              <a:t>Click to edit Master title style</a:t>
            </a:r>
            <a:endParaRPr dirty="0"/>
          </a:p>
        </p:txBody>
      </p:sp>
      <p:sp>
        <p:nvSpPr>
          <p:cNvPr id="6" name="Slide Number Placeholder 5"/>
          <p:cNvSpPr>
            <a:spLocks noGrp="1"/>
          </p:cNvSpPr>
          <p:nvPr>
            <p:ph type="sldNum" sz="quarter" idx="12"/>
          </p:nvPr>
        </p:nvSpPr>
        <p:spPr/>
        <p:txBody>
          <a:bodyPr/>
          <a:lstStyle>
            <a:lvl1pPr>
              <a:defRPr>
                <a:solidFill>
                  <a:srgbClr val="5F5F5F"/>
                </a:solidFill>
              </a:defRPr>
            </a:lvl1pPr>
          </a:lstStyle>
          <a:p>
            <a:fld id="{C51EAA63-D034-42AE-91FA-B13B9518C7BE}" type="slidenum">
              <a:rPr lang="en-US" smtClean="0"/>
              <a:pPr/>
              <a:t>‹#›</a:t>
            </a:fld>
            <a:endParaRPr lang="en-US" dirty="0"/>
          </a:p>
        </p:txBody>
      </p:sp>
      <p:sp>
        <p:nvSpPr>
          <p:cNvPr id="17" name="TextBox 16"/>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a:t>
            </a:r>
            <a:r>
              <a:rPr lang="en-US" sz="850" dirty="0">
                <a:solidFill>
                  <a:srgbClr val="5F5F5F"/>
                </a:solidFill>
              </a:rPr>
              <a:t>2016,</a:t>
            </a:r>
            <a:r>
              <a:rPr sz="850" dirty="0">
                <a:solidFill>
                  <a:srgbClr val="5F5F5F"/>
                </a:solidFill>
              </a:rPr>
              <a:t> Oracle and/or its affiliates. All rights reserved.</a:t>
            </a:r>
          </a:p>
        </p:txBody>
      </p:sp>
      <p:pic>
        <p:nvPicPr>
          <p:cNvPr id="16" name="Picture 15"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w/Subtitle">
    <p:spTree>
      <p:nvGrpSpPr>
        <p:cNvPr id="1" name=""/>
        <p:cNvGrpSpPr/>
        <p:nvPr/>
      </p:nvGrpSpPr>
      <p:grpSpPr>
        <a:xfrm>
          <a:off x="0" y="0"/>
          <a:ext cx="0" cy="0"/>
          <a:chOff x="0" y="0"/>
          <a:chExt cx="0" cy="0"/>
        </a:xfrm>
      </p:grpSpPr>
      <p:sp>
        <p:nvSpPr>
          <p:cNvPr id="5" name="Title 1"/>
          <p:cNvSpPr>
            <a:spLocks noGrp="1"/>
          </p:cNvSpPr>
          <p:nvPr>
            <p:ph type="title"/>
          </p:nvPr>
        </p:nvSpPr>
        <p:spPr>
          <a:xfrm>
            <a:off x="609614" y="640648"/>
            <a:ext cx="10972801" cy="443198"/>
          </a:xfrm>
        </p:spPr>
        <p:txBody>
          <a:bodyPr/>
          <a:lstStyle>
            <a:lvl1pPr>
              <a:defRPr/>
            </a:lvl1pPr>
          </a:lstStyle>
          <a:p>
            <a:r>
              <a:rPr lang="en-US"/>
              <a:t>Click to edit Master title style</a:t>
            </a:r>
            <a:endParaRPr lang="en-US" dirty="0"/>
          </a:p>
        </p:txBody>
      </p:sp>
      <p:sp>
        <p:nvSpPr>
          <p:cNvPr id="8" name="Text Placeholder 4"/>
          <p:cNvSpPr>
            <a:spLocks noGrp="1"/>
          </p:cNvSpPr>
          <p:nvPr>
            <p:ph type="body" sz="quarter" idx="13"/>
          </p:nvPr>
        </p:nvSpPr>
        <p:spPr>
          <a:xfrm>
            <a:off x="609614" y="1225547"/>
            <a:ext cx="10972801" cy="406400"/>
          </a:xfrm>
        </p:spPr>
        <p:txBody>
          <a:bodyPr>
            <a:noAutofit/>
          </a:bodyPr>
          <a:lstStyle>
            <a:lvl1pPr marL="0" indent="0">
              <a:spcAft>
                <a:spcPts val="0"/>
              </a:spcAft>
              <a:buFontTx/>
              <a:buNone/>
              <a:defRPr sz="2700">
                <a:solidFill>
                  <a:schemeClr val="accent1"/>
                </a:solidFill>
              </a:defRPr>
            </a:lvl1pPr>
            <a:lvl2pPr marL="609468" indent="0">
              <a:buFontTx/>
              <a:buNone/>
              <a:defRPr/>
            </a:lvl2pPr>
            <a:lvl3pPr marL="1218936" indent="0">
              <a:buFontTx/>
              <a:buNone/>
              <a:defRPr/>
            </a:lvl3pPr>
            <a:lvl4pPr marL="1828404" indent="0">
              <a:buFontTx/>
              <a:buNone/>
              <a:defRPr/>
            </a:lvl4pPr>
            <a:lvl5pPr marL="2437872" indent="0">
              <a:buFontTx/>
              <a:buNone/>
              <a:defRPr/>
            </a:lvl5pPr>
          </a:lstStyle>
          <a:p>
            <a:pPr lvl="0"/>
            <a:r>
              <a:rPr lang="en-US"/>
              <a:t>Click to edit Master text styles</a:t>
            </a:r>
          </a:p>
        </p:txBody>
      </p:sp>
      <p:sp>
        <p:nvSpPr>
          <p:cNvPr id="4" name="Slide Number Placeholder 5"/>
          <p:cNvSpPr>
            <a:spLocks noGrp="1"/>
          </p:cNvSpPr>
          <p:nvPr>
            <p:ph type="sldNum" sz="quarter" idx="12"/>
          </p:nvPr>
        </p:nvSpPr>
        <p:spPr>
          <a:xfrm>
            <a:off x="11278963" y="6556248"/>
            <a:ext cx="381760" cy="182880"/>
          </a:xfrm>
        </p:spPr>
        <p:txBody>
          <a:bodyPr/>
          <a:lstStyle>
            <a:lvl1pPr>
              <a:defRPr>
                <a:solidFill>
                  <a:srgbClr val="5F5F5F"/>
                </a:solidFill>
              </a:defRPr>
            </a:lvl1pPr>
          </a:lstStyle>
          <a:p>
            <a:fld id="{C51EAA63-D034-42AE-91FA-B13B9518C7BE}" type="slidenum">
              <a:rPr lang="en-US" smtClean="0"/>
              <a:pPr/>
              <a:t>‹#›</a:t>
            </a:fld>
            <a:endParaRPr lang="en-US" dirty="0"/>
          </a:p>
        </p:txBody>
      </p:sp>
    </p:spTree>
    <p:extLst/>
  </p:cSld>
  <p:clrMapOvr>
    <a:masterClrMapping/>
  </p:clrMapOvr>
  <p:transition spd="med">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3_Title Slide with Picture">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5" y="0"/>
            <a:ext cx="12192000" cy="6858000"/>
          </a:xfrm>
          <a:prstGeom prst="rect">
            <a:avLst/>
          </a:prstGeom>
        </p:spPr>
      </p:pic>
      <p:sp>
        <p:nvSpPr>
          <p:cNvPr id="2" name="Title 1"/>
          <p:cNvSpPr>
            <a:spLocks noGrp="1"/>
          </p:cNvSpPr>
          <p:nvPr>
            <p:ph type="ctrTitle"/>
          </p:nvPr>
        </p:nvSpPr>
        <p:spPr>
          <a:xfrm>
            <a:off x="531967" y="739804"/>
            <a:ext cx="9603701" cy="1470025"/>
          </a:xfrm>
        </p:spPr>
        <p:txBody>
          <a:bodyPr/>
          <a:lstStyle>
            <a:lvl1pPr>
              <a:lnSpc>
                <a:spcPct val="80000"/>
              </a:lnSpc>
              <a:defRPr sz="4800"/>
            </a:lvl1pPr>
          </a:lstStyle>
          <a:p>
            <a:r>
              <a:rPr lang="en-US"/>
              <a:t>Click to edit Master title style</a:t>
            </a:r>
            <a:endParaRPr dirty="0"/>
          </a:p>
        </p:txBody>
      </p:sp>
      <p:sp>
        <p:nvSpPr>
          <p:cNvPr id="3" name="Subtitle 2"/>
          <p:cNvSpPr>
            <a:spLocks noGrp="1"/>
          </p:cNvSpPr>
          <p:nvPr>
            <p:ph type="subTitle" idx="1"/>
          </p:nvPr>
        </p:nvSpPr>
        <p:spPr>
          <a:xfrm>
            <a:off x="531900" y="2286000"/>
            <a:ext cx="9603701"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13" name="Text Placeholder 12"/>
          <p:cNvSpPr>
            <a:spLocks noGrp="1"/>
          </p:cNvSpPr>
          <p:nvPr>
            <p:ph type="body" sz="quarter" idx="13" hasCustomPrompt="1"/>
          </p:nvPr>
        </p:nvSpPr>
        <p:spPr>
          <a:xfrm>
            <a:off x="531967" y="3429480"/>
            <a:ext cx="9603701" cy="2514149"/>
          </a:xfrm>
        </p:spPr>
        <p:txBody>
          <a:bodyPr>
            <a:noAutofit/>
          </a:bodyPr>
          <a:lstStyle>
            <a:lvl1pPr marL="1588" indent="0">
              <a:spcBef>
                <a:spcPts val="0"/>
              </a:spcBef>
              <a:buFontTx/>
              <a:buNone/>
              <a:defRPr sz="2400"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presenter’s name, title, division/business unit/organization and date</a:t>
            </a:r>
          </a:p>
        </p:txBody>
      </p:sp>
      <p:pic>
        <p:nvPicPr>
          <p:cNvPr id="11" name="Picture 10" descr="Oracle logo in white on red staging background"/>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3D5C995-6123-074A-9F45-1D00E745AB17}" type="datetime1">
              <a:rPr lang="en-IN" smtClean="0">
                <a:solidFill>
                  <a:srgbClr val="58595B"/>
                </a:solidFill>
              </a:rPr>
              <a:pPr/>
              <a:t>28/05/19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1_Section Header with Picture">
    <p:spTree>
      <p:nvGrpSpPr>
        <p:cNvPr id="1" name=""/>
        <p:cNvGrpSpPr/>
        <p:nvPr/>
      </p:nvGrpSpPr>
      <p:grpSpPr>
        <a:xfrm>
          <a:off x="0" y="0"/>
          <a:ext cx="0" cy="0"/>
          <a:chOff x="0" y="0"/>
          <a:chExt cx="0" cy="0"/>
        </a:xfrm>
      </p:grpSpPr>
      <p:pic>
        <p:nvPicPr>
          <p:cNvPr id="13" name="Picture 12" descr="shutterstock_412045471.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93725" y="192024"/>
            <a:ext cx="11815893" cy="6208776"/>
          </a:xfrm>
          <a:prstGeom prst="rect">
            <a:avLst/>
          </a:prstGeom>
        </p:spPr>
      </p:pic>
      <p:sp>
        <p:nvSpPr>
          <p:cNvPr id="18" name="Rectangle 17" descr="Full bleed 4-color photo can be inserted here"/>
          <p:cNvSpPr/>
          <p:nvPr userDrawn="1"/>
        </p:nvSpPr>
        <p:spPr bwMode="hidden">
          <a:xfrm>
            <a:off x="15" y="0"/>
            <a:ext cx="12192000" cy="685800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sz="1800" dirty="0">
              <a:solidFill>
                <a:srgbClr val="FFFFFF"/>
              </a:solidFill>
            </a:endParaRPr>
          </a:p>
        </p:txBody>
      </p:sp>
      <p:grpSp>
        <p:nvGrpSpPr>
          <p:cNvPr id="7" name="Group 6"/>
          <p:cNvGrpSpPr/>
          <p:nvPr/>
        </p:nvGrpSpPr>
        <p:grpSpPr bwMode="gray">
          <a:xfrm>
            <a:off x="-272" y="0"/>
            <a:ext cx="12192574" cy="6858000"/>
            <a:chOff x="-287" y="0"/>
            <a:chExt cx="12189399" cy="6858000"/>
          </a:xfrm>
        </p:grpSpPr>
        <p:sp>
          <p:nvSpPr>
            <p:cNvPr id="9" name="Rectangle 8"/>
            <p:cNvSpPr/>
            <p:nvPr/>
          </p:nvSpPr>
          <p:spPr bwMode="gray">
            <a:xfrm>
              <a:off x="-287" y="0"/>
              <a:ext cx="193962"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0" name="Rectangle 9"/>
            <p:cNvSpPr/>
            <p:nvPr/>
          </p:nvSpPr>
          <p:spPr bwMode="gray">
            <a:xfrm>
              <a:off x="11995151" y="5854"/>
              <a:ext cx="193960" cy="6852146"/>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1" name="Rectangle 10"/>
            <p:cNvSpPr/>
            <p:nvPr/>
          </p:nvSpPr>
          <p:spPr bwMode="gray">
            <a:xfrm>
              <a:off x="-286" y="6400800"/>
              <a:ext cx="12189396" cy="4572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2" name="Rectangle 11"/>
            <p:cNvSpPr/>
            <p:nvPr/>
          </p:nvSpPr>
          <p:spPr bwMode="gray">
            <a:xfrm>
              <a:off x="-286" y="0"/>
              <a:ext cx="12189398" cy="19202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2" name="Title 1"/>
          <p:cNvSpPr>
            <a:spLocks noGrp="1"/>
          </p:cNvSpPr>
          <p:nvPr>
            <p:ph type="title"/>
          </p:nvPr>
        </p:nvSpPr>
        <p:spPr>
          <a:xfrm>
            <a:off x="531952" y="2600324"/>
            <a:ext cx="11128098" cy="1371600"/>
          </a:xfrm>
        </p:spPr>
        <p:txBody>
          <a:bodyPr anchor="t"/>
          <a:lstStyle>
            <a:lvl1pPr algn="l">
              <a:lnSpc>
                <a:spcPct val="80000"/>
              </a:lnSpc>
              <a:defRPr sz="4800" b="0" cap="none" baseline="0"/>
            </a:lvl1pPr>
          </a:lstStyle>
          <a:p>
            <a:r>
              <a:rPr lang="en-US"/>
              <a:t>Click to edit Master title style</a:t>
            </a:r>
            <a:endParaRPr dirty="0"/>
          </a:p>
        </p:txBody>
      </p:sp>
      <p:sp>
        <p:nvSpPr>
          <p:cNvPr id="6" name="Slide Number Placeholder 5"/>
          <p:cNvSpPr>
            <a:spLocks noGrp="1"/>
          </p:cNvSpPr>
          <p:nvPr>
            <p:ph type="sldNum" sz="quarter" idx="12"/>
          </p:nvPr>
        </p:nvSpPr>
        <p:spPr/>
        <p:txBody>
          <a:bodyPr/>
          <a:lstStyle>
            <a:lvl1pPr>
              <a:defRPr>
                <a:solidFill>
                  <a:srgbClr val="5F5F5F"/>
                </a:solidFill>
              </a:defRPr>
            </a:lvl1pPr>
          </a:lstStyle>
          <a:p>
            <a:fld id="{C51EAA63-D034-42AE-91FA-B13B9518C7BE}" type="slidenum">
              <a:rPr lang="en-US" smtClean="0"/>
              <a:pPr/>
              <a:t>‹#›</a:t>
            </a:fld>
            <a:endParaRPr lang="en-US" dirty="0"/>
          </a:p>
        </p:txBody>
      </p:sp>
      <p:sp>
        <p:nvSpPr>
          <p:cNvPr id="17" name="TextBox 16"/>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F5F5F"/>
                </a:solidFill>
              </a:rPr>
              <a:t>Copyright © </a:t>
            </a:r>
            <a:r>
              <a:rPr lang="en-US" sz="850" dirty="0">
                <a:solidFill>
                  <a:srgbClr val="5F5F5F"/>
                </a:solidFill>
              </a:rPr>
              <a:t>2016,</a:t>
            </a:r>
            <a:r>
              <a:rPr sz="850" dirty="0">
                <a:solidFill>
                  <a:srgbClr val="5F5F5F"/>
                </a:solidFill>
              </a:rPr>
              <a:t> Oracle and/or its affiliates. All rights reserved.</a:t>
            </a:r>
          </a:p>
        </p:txBody>
      </p:sp>
      <p:pic>
        <p:nvPicPr>
          <p:cNvPr id="16" name="Picture 15" descr="Oracle logo in white on red staging background"/>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a:xfrm>
            <a:off x="531289" y="1524001"/>
            <a:ext cx="11129420"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9671A902-03C4-4A01-B962-8FADA9D571D2}" type="datetime1">
              <a:rPr lang="en-US" smtClean="0">
                <a:solidFill>
                  <a:srgbClr val="5F5F5F"/>
                </a:solidFill>
              </a:rPr>
              <a:pPr/>
              <a:t>5/28/19</a:t>
            </a:fld>
            <a:endParaRPr dirty="0">
              <a:solidFill>
                <a:srgbClr val="5F5F5F"/>
              </a:solidFill>
            </a:endParaRPr>
          </a:p>
        </p:txBody>
      </p:sp>
      <p:sp>
        <p:nvSpPr>
          <p:cNvPr id="5" name="Footer Placeholder 4"/>
          <p:cNvSpPr>
            <a:spLocks noGrp="1"/>
          </p:cNvSpPr>
          <p:nvPr>
            <p:ph type="ftr" sz="quarter" idx="11"/>
          </p:nvPr>
        </p:nvSpPr>
        <p:spPr/>
        <p:txBody>
          <a:bodyPr/>
          <a:lstStyle/>
          <a:p>
            <a:r>
              <a:rPr lang="en-US" dirty="0">
                <a:solidFill>
                  <a:srgbClr val="5F5F5F"/>
                </a:solidFill>
              </a:rPr>
              <a:t>Oracle Confidential</a:t>
            </a:r>
            <a:endParaRPr dirty="0">
              <a:solidFill>
                <a:srgbClr val="5F5F5F"/>
              </a:solidFill>
            </a:endParaRPr>
          </a:p>
        </p:txBody>
      </p:sp>
      <p:sp>
        <p:nvSpPr>
          <p:cNvPr id="6" name="Slide Number Placeholder 5"/>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31952" y="1524001"/>
            <a:ext cx="5411608" cy="4419600"/>
          </a:xfrm>
        </p:spPr>
        <p:txBody>
          <a:bodyPr>
            <a:no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48441" y="1524001"/>
            <a:ext cx="5411607" cy="4419600"/>
          </a:xfrm>
        </p:spPr>
        <p:txBody>
          <a:bodyPr>
            <a:no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B8E0D9-E358-4EA9-8506-861A3BC16B99}" type="datetime1">
              <a:rPr lang="en-US" smtClean="0">
                <a:solidFill>
                  <a:srgbClr val="5F5F5F">
                    <a:lumMod val="60000"/>
                    <a:lumOff val="40000"/>
                  </a:srgbClr>
                </a:solidFill>
              </a:rPr>
              <a:pPr/>
              <a:t>5/28/19</a:t>
            </a:fld>
            <a:endParaRPr lang="en-US" dirty="0">
              <a:solidFill>
                <a:srgbClr val="5F5F5F">
                  <a:lumMod val="60000"/>
                  <a:lumOff val="40000"/>
                </a:srgbClr>
              </a:solidFill>
            </a:endParaRPr>
          </a:p>
        </p:txBody>
      </p:sp>
      <p:sp>
        <p:nvSpPr>
          <p:cNvPr id="6" name="Footer Placeholder 5"/>
          <p:cNvSpPr>
            <a:spLocks noGrp="1"/>
          </p:cNvSpPr>
          <p:nvPr>
            <p:ph type="ftr" sz="quarter" idx="11"/>
          </p:nvPr>
        </p:nvSpPr>
        <p:spPr/>
        <p:txBody>
          <a:bodyPr/>
          <a:lstStyle/>
          <a:p>
            <a:endParaRPr lang="en-US" dirty="0">
              <a:solidFill>
                <a:srgbClr val="5F5F5F"/>
              </a:solidFill>
            </a:endParaRPr>
          </a:p>
        </p:txBody>
      </p:sp>
      <p:sp>
        <p:nvSpPr>
          <p:cNvPr id="7" name="Slide Number Placeholder 6"/>
          <p:cNvSpPr>
            <a:spLocks noGrp="1"/>
          </p:cNvSpPr>
          <p:nvPr>
            <p:ph type="sldNum" sz="quarter" idx="12"/>
          </p:nvPr>
        </p:nvSpPr>
        <p:spPr/>
        <p:txBody>
          <a:bodyPr/>
          <a:lstStyle/>
          <a:p>
            <a:fld id="{C51EAA63-D034-42AE-91FA-B13B9518C7BE}" type="slidenum">
              <a:rPr lang="en-US" smtClean="0">
                <a:solidFill>
                  <a:srgbClr val="5F5F5F">
                    <a:lumMod val="60000"/>
                    <a:lumOff val="40000"/>
                  </a:srgbClr>
                </a:solidFill>
              </a:rPr>
              <a:pPr/>
              <a:t>‹#›</a:t>
            </a:fld>
            <a:endParaRPr lang="en-US" dirty="0">
              <a:solidFill>
                <a:srgbClr val="5F5F5F">
                  <a:lumMod val="60000"/>
                  <a:lumOff val="40000"/>
                </a:srgbClr>
              </a:solidFill>
            </a:endParaRPr>
          </a:p>
        </p:txBody>
      </p:sp>
      <p:sp>
        <p:nvSpPr>
          <p:cNvPr id="8" name="Title 7"/>
          <p:cNvSpPr>
            <a:spLocks noGrp="1"/>
          </p:cNvSpPr>
          <p:nvPr>
            <p:ph type="title"/>
          </p:nvPr>
        </p:nvSpPr>
        <p:spPr/>
        <p:txBody>
          <a:bodyPr/>
          <a:lstStyle/>
          <a:p>
            <a:r>
              <a:rPr lang="en-US"/>
              <a:t>Click to edit Master title style</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New Template_Content 1 Line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72477" y="327385"/>
            <a:ext cx="10972781" cy="541860"/>
          </a:xfrm>
        </p:spPr>
        <p:txBody>
          <a:bodyPr anchor="t" anchorCtr="0"/>
          <a:lstStyle/>
          <a:p>
            <a:r>
              <a:rPr lang="en-US" dirty="0"/>
              <a:t>Click to edit Master title style</a:t>
            </a:r>
            <a:br>
              <a:rPr lang="en-US" dirty="0"/>
            </a:br>
            <a:endParaRPr lang="en-US" dirty="0"/>
          </a:p>
        </p:txBody>
      </p:sp>
      <p:sp>
        <p:nvSpPr>
          <p:cNvPr id="6" name="Content Placeholder 5"/>
          <p:cNvSpPr>
            <a:spLocks noGrp="1"/>
          </p:cNvSpPr>
          <p:nvPr>
            <p:ph sz="quarter" idx="12"/>
          </p:nvPr>
        </p:nvSpPr>
        <p:spPr>
          <a:xfrm>
            <a:off x="1072476" y="2029475"/>
            <a:ext cx="10972801" cy="4083475"/>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4"/>
          <p:cNvSpPr>
            <a:spLocks noGrp="1"/>
          </p:cNvSpPr>
          <p:nvPr>
            <p:ph type="body" sz="quarter" idx="13"/>
          </p:nvPr>
        </p:nvSpPr>
        <p:spPr>
          <a:xfrm>
            <a:off x="1072476" y="864288"/>
            <a:ext cx="10972801" cy="406400"/>
          </a:xfrm>
        </p:spPr>
        <p:txBody>
          <a:bodyPr anchor="t" anchorCtr="0">
            <a:noAutofit/>
          </a:bodyPr>
          <a:lstStyle>
            <a:lvl1pPr marL="0" indent="0">
              <a:spcAft>
                <a:spcPts val="0"/>
              </a:spcAft>
              <a:buFontTx/>
              <a:buNone/>
              <a:defRPr sz="2667">
                <a:solidFill>
                  <a:schemeClr val="accent1"/>
                </a:solidFill>
              </a:defRPr>
            </a:lvl1pPr>
            <a:lvl2pPr marL="609057" indent="0">
              <a:buFontTx/>
              <a:buNone/>
              <a:defRPr/>
            </a:lvl2pPr>
            <a:lvl3pPr marL="1218114" indent="0">
              <a:buFontTx/>
              <a:buNone/>
              <a:defRPr/>
            </a:lvl3pPr>
            <a:lvl4pPr marL="1827170" indent="0">
              <a:buFontTx/>
              <a:buNone/>
              <a:defRPr/>
            </a:lvl4pPr>
            <a:lvl5pPr marL="2436227" indent="0">
              <a:buFontTx/>
              <a:buNone/>
              <a:defRPr/>
            </a:lvl5pPr>
          </a:lstStyle>
          <a:p>
            <a:pPr lvl="0"/>
            <a:r>
              <a:rPr lang="en-US"/>
              <a:t>Click to edit Master text styles</a:t>
            </a:r>
          </a:p>
        </p:txBody>
      </p:sp>
    </p:spTree>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a:xfrm>
            <a:off x="531289" y="1981200"/>
            <a:ext cx="11129420" cy="3962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340EC47A-D45B-F84E-9E96-4F646F02EB7A}" type="datetime1">
              <a:rPr lang="en-AU" smtClean="0">
                <a:solidFill>
                  <a:srgbClr val="5F5F5F"/>
                </a:solidFill>
              </a:rPr>
              <a:pPr/>
              <a:t>28/5/19</a:t>
            </a:fld>
            <a:endParaRPr dirty="0">
              <a:solidFill>
                <a:srgbClr val="5F5F5F"/>
              </a:solidFill>
            </a:endParaRPr>
          </a:p>
        </p:txBody>
      </p:sp>
      <p:sp>
        <p:nvSpPr>
          <p:cNvPr id="5" name="Footer Placeholder 4"/>
          <p:cNvSpPr>
            <a:spLocks noGrp="1"/>
          </p:cNvSpPr>
          <p:nvPr>
            <p:ph type="ftr" sz="quarter" idx="11"/>
          </p:nvPr>
        </p:nvSpPr>
        <p:spPr/>
        <p:txBody>
          <a:bodyPr/>
          <a:lstStyle/>
          <a:p>
            <a:r>
              <a:rPr dirty="0">
                <a:solidFill>
                  <a:srgbClr val="5F5F5F"/>
                </a:solidFill>
              </a:rPr>
              <a:t>Oracle Confidential – Internal/Restricted/Highly Restricted</a:t>
            </a:r>
          </a:p>
        </p:txBody>
      </p:sp>
      <p:sp>
        <p:nvSpPr>
          <p:cNvPr id="6" name="Slide Number Placeholder 5"/>
          <p:cNvSpPr>
            <a:spLocks noGrp="1"/>
          </p:cNvSpPr>
          <p:nvPr>
            <p:ph type="sldNum" sz="quarter" idx="12"/>
          </p:nvPr>
        </p:nvSpPr>
        <p:spPr/>
        <p:txBody>
          <a:bodyPr/>
          <a:lstStyle/>
          <a:p>
            <a:fld id="{C51EAA63-D034-42AE-91FA-B13B9518C7BE}" type="slidenum">
              <a:rPr>
                <a:solidFill>
                  <a:srgbClr val="5F5F5F"/>
                </a:solidFill>
              </a:rPr>
              <a:pPr/>
              <a:t>‹#›</a:t>
            </a:fld>
            <a:endParaRPr dirty="0">
              <a:solidFill>
                <a:srgbClr val="5F5F5F"/>
              </a:solidFill>
            </a:endParaRPr>
          </a:p>
        </p:txBody>
      </p:sp>
      <p:sp>
        <p:nvSpPr>
          <p:cNvPr id="7" name="Text Placeholder 12"/>
          <p:cNvSpPr>
            <a:spLocks noGrp="1"/>
          </p:cNvSpPr>
          <p:nvPr>
            <p:ph type="body" sz="quarter" idx="13" hasCustomPrompt="1"/>
          </p:nvPr>
        </p:nvSpPr>
        <p:spPr>
          <a:xfrm>
            <a:off x="531961" y="1373760"/>
            <a:ext cx="11128097"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subtitle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4" name="Date Placeholder 3"/>
          <p:cNvSpPr>
            <a:spLocks noGrp="1"/>
          </p:cNvSpPr>
          <p:nvPr>
            <p:ph type="dt" sz="half" idx="10"/>
          </p:nvPr>
        </p:nvSpPr>
        <p:spPr/>
        <p:txBody>
          <a:bodyPr/>
          <a:lstStyle/>
          <a:p>
            <a:fld id="{340EC47A-D45B-F84E-9E96-4F646F02EB7A}" type="datetime1">
              <a:rPr lang="en-AU" smtClean="0">
                <a:solidFill>
                  <a:srgbClr val="5F5F5F"/>
                </a:solidFill>
              </a:rPr>
              <a:pPr/>
              <a:t>28/5/19</a:t>
            </a:fld>
            <a:endParaRPr dirty="0">
              <a:solidFill>
                <a:srgbClr val="5F5F5F"/>
              </a:solidFill>
            </a:endParaRPr>
          </a:p>
        </p:txBody>
      </p:sp>
      <p:sp>
        <p:nvSpPr>
          <p:cNvPr id="7" name="Text Placeholder 12"/>
          <p:cNvSpPr>
            <a:spLocks noGrp="1"/>
          </p:cNvSpPr>
          <p:nvPr>
            <p:ph type="body" sz="quarter" idx="13" hasCustomPrompt="1"/>
          </p:nvPr>
        </p:nvSpPr>
        <p:spPr>
          <a:xfrm>
            <a:off x="531961" y="1373760"/>
            <a:ext cx="11128097"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subtitle</a:t>
            </a:r>
          </a:p>
        </p:txBody>
      </p:sp>
      <p:sp>
        <p:nvSpPr>
          <p:cNvPr id="8" name="Rechteck 59">
            <a:extLst>
              <a:ext uri="{FF2B5EF4-FFF2-40B4-BE49-F238E27FC236}">
                <a16:creationId xmlns:a16="http://schemas.microsoft.com/office/drawing/2014/main" id="{9C38890E-505B-C944-A8BC-EBBE6506AC4A}"/>
              </a:ext>
            </a:extLst>
          </p:cNvPr>
          <p:cNvSpPr/>
          <p:nvPr userDrawn="1"/>
        </p:nvSpPr>
        <p:spPr bwMode="auto">
          <a:xfrm>
            <a:off x="626815" y="1628750"/>
            <a:ext cx="6261589" cy="3672510"/>
          </a:xfrm>
          <a:prstGeom prst="rect">
            <a:avLst/>
          </a:prstGeom>
          <a:noFill/>
          <a:ln>
            <a:noFill/>
          </a:ln>
          <a:effectLs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solidFill>
                <a:schemeClr val="tx1"/>
              </a:solidFill>
              <a:latin typeface="+mn-lt"/>
              <a:ea typeface="Arial Unicode MS" panose="020B0604020202020204" pitchFamily="34" charset="-128"/>
              <a:cs typeface="Arial Unicode MS" panose="020B0604020202020204" pitchFamily="34" charset="-128"/>
            </a:endParaRPr>
          </a:p>
        </p:txBody>
      </p:sp>
      <p:sp>
        <p:nvSpPr>
          <p:cNvPr id="9" name="Rechteck 60">
            <a:extLst>
              <a:ext uri="{FF2B5EF4-FFF2-40B4-BE49-F238E27FC236}">
                <a16:creationId xmlns:a16="http://schemas.microsoft.com/office/drawing/2014/main" id="{2EAD3A8E-D26A-9148-AE1F-BF48BB62F580}"/>
              </a:ext>
            </a:extLst>
          </p:cNvPr>
          <p:cNvSpPr/>
          <p:nvPr userDrawn="1"/>
        </p:nvSpPr>
        <p:spPr bwMode="auto">
          <a:xfrm>
            <a:off x="7535410" y="1642123"/>
            <a:ext cx="4172655" cy="3672510"/>
          </a:xfrm>
          <a:prstGeom prst="rect">
            <a:avLst/>
          </a:prstGeom>
          <a:noFill/>
          <a:ln>
            <a:noFill/>
          </a:ln>
          <a:effectLs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solidFill>
                <a:schemeClr val="tx1"/>
              </a:solidFill>
              <a:latin typeface="+mn-lt"/>
              <a:ea typeface="Arial Unicode MS" panose="020B0604020202020204" pitchFamily="34" charset="-128"/>
              <a:cs typeface="Arial Unicode MS" panose="020B0604020202020204" pitchFamily="34" charset="-128"/>
            </a:endParaRPr>
          </a:p>
        </p:txBody>
      </p:sp>
    </p:spTree>
    <p:extLst>
      <p:ext uri="{BB962C8B-B14F-4D97-AF65-F5344CB8AC3E}">
        <p14:creationId xmlns:p14="http://schemas.microsoft.com/office/powerpoint/2010/main" val="2219999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Full bleed color area Dynamic Petrol">
    <p:bg>
      <p:bgRef idx="1001">
        <a:schemeClr val="bg1"/>
      </p:bgRef>
    </p:bg>
    <p:spTree>
      <p:nvGrpSpPr>
        <p:cNvPr id="1" name=""/>
        <p:cNvGrpSpPr/>
        <p:nvPr/>
      </p:nvGrpSpPr>
      <p:grpSpPr>
        <a:xfrm>
          <a:off x="0" y="0"/>
          <a:ext cx="0" cy="0"/>
          <a:chOff x="0" y="0"/>
          <a:chExt cx="0" cy="0"/>
        </a:xfrm>
      </p:grpSpPr>
      <p:grpSp>
        <p:nvGrpSpPr>
          <p:cNvPr id="7" name="Gruppieren 6"/>
          <p:cNvGrpSpPr/>
          <p:nvPr userDrawn="1"/>
        </p:nvGrpSpPr>
        <p:grpSpPr>
          <a:xfrm>
            <a:off x="0" y="1"/>
            <a:ext cx="12192000" cy="6861907"/>
            <a:chOff x="0" y="0"/>
            <a:chExt cx="12198350" cy="6861907"/>
          </a:xfrm>
        </p:grpSpPr>
        <p:sp>
          <p:nvSpPr>
            <p:cNvPr id="4" name="Rechteck 3"/>
            <p:cNvSpPr/>
            <p:nvPr userDrawn="1"/>
          </p:nvSpPr>
          <p:spPr bwMode="auto">
            <a:xfrm>
              <a:off x="0" y="0"/>
              <a:ext cx="12198350" cy="6861907"/>
            </a:xfrm>
            <a:prstGeom prst="rect">
              <a:avLst/>
            </a:prstGeom>
            <a:solidFill>
              <a:schemeClr val="tx1"/>
            </a:solidFill>
            <a:ln>
              <a:noFill/>
            </a:ln>
            <a:effectLst/>
            <a:extLst/>
          </p:spPr>
          <p:txBody>
            <a:bodyPr wrap="square" lIns="108000" tIns="54000" rIns="108000" bIns="54000" numCol="1" spcCol="72000" rtlCol="0" anchor="ctr">
              <a:noAutofit/>
            </a:bodyPr>
            <a:lstStyle/>
            <a:p>
              <a:pPr algn="ctr">
                <a:lnSpc>
                  <a:spcPct val="110000"/>
                </a:lnSpc>
                <a:spcBef>
                  <a:spcPct val="0"/>
                </a:spcBef>
                <a:buFont typeface="Wingdings" charset="0"/>
                <a:buNone/>
              </a:pPr>
              <a:endParaRPr lang="en-US" sz="1799" noProof="0" dirty="0">
                <a:solidFill>
                  <a:schemeClr val="tx1"/>
                </a:solidFill>
                <a:latin typeface="+mn-lt"/>
                <a:ea typeface="Arial Unicode MS" panose="020B0604020202020204" pitchFamily="34" charset="-128"/>
                <a:cs typeface="Arial Unicode MS" panose="020B0604020202020204" pitchFamily="34" charset="-128"/>
              </a:endParaRPr>
            </a:p>
          </p:txBody>
        </p:sp>
        <p:sp>
          <p:nvSpPr>
            <p:cNvPr id="6" name="Rechteck 5"/>
            <p:cNvSpPr/>
            <p:nvPr userDrawn="1"/>
          </p:nvSpPr>
          <p:spPr bwMode="auto">
            <a:xfrm>
              <a:off x="0" y="0"/>
              <a:ext cx="12198350" cy="6861907"/>
            </a:xfrm>
            <a:prstGeom prst="rect">
              <a:avLst/>
            </a:prstGeom>
            <a:gradFill>
              <a:gsLst>
                <a:gs pos="83000">
                  <a:srgbClr val="0099B0">
                    <a:alpha val="85000"/>
                  </a:srgbClr>
                </a:gs>
                <a:gs pos="50000">
                  <a:srgbClr val="009999">
                    <a:alpha val="85000"/>
                  </a:srgbClr>
                </a:gs>
                <a:gs pos="0">
                  <a:srgbClr val="50BEBE">
                    <a:alpha val="85000"/>
                  </a:srgbClr>
                </a:gs>
                <a:gs pos="100000">
                  <a:srgbClr val="0099CB">
                    <a:alpha val="85000"/>
                  </a:srgbClr>
                </a:gs>
              </a:gsLst>
              <a:lin ang="0" scaled="0"/>
            </a:gradFill>
            <a:ln>
              <a:noFill/>
            </a:ln>
            <a:effectLst/>
            <a:extLst/>
          </p:spPr>
          <p:txBody>
            <a:bodyPr wrap="square" lIns="108000" tIns="54000" rIns="108000" bIns="54000" numCol="1" spcCol="72000" rtlCol="0" anchor="ctr">
              <a:noAutofit/>
            </a:bodyPr>
            <a:lstStyle/>
            <a:p>
              <a:pPr algn="ctr">
                <a:lnSpc>
                  <a:spcPct val="110000"/>
                </a:lnSpc>
                <a:spcBef>
                  <a:spcPct val="0"/>
                </a:spcBef>
                <a:buFont typeface="Wingdings" charset="0"/>
                <a:buNone/>
              </a:pPr>
              <a:endParaRPr lang="en-US" sz="1799" noProof="0" dirty="0">
                <a:solidFill>
                  <a:schemeClr val="tx1"/>
                </a:solidFill>
                <a:latin typeface="+mn-lt"/>
                <a:ea typeface="Arial Unicode MS" panose="020B0604020202020204" pitchFamily="34" charset="-128"/>
                <a:cs typeface="Arial Unicode MS" panose="020B0604020202020204" pitchFamily="34" charset="-128"/>
              </a:endParaRPr>
            </a:p>
          </p:txBody>
        </p:sp>
      </p:grpSp>
      <p:sp>
        <p:nvSpPr>
          <p:cNvPr id="2" name="Titel 1"/>
          <p:cNvSpPr>
            <a:spLocks noGrp="1"/>
          </p:cNvSpPr>
          <p:nvPr>
            <p:ph type="title"/>
          </p:nvPr>
        </p:nvSpPr>
        <p:spPr bwMode="gray"/>
        <p:txBody>
          <a:bodyPr/>
          <a:lstStyle>
            <a:lvl1pPr>
              <a:defRPr>
                <a:solidFill>
                  <a:schemeClr val="tx1"/>
                </a:solidFill>
              </a:defRPr>
            </a:lvl1pPr>
          </a:lstStyle>
          <a:p>
            <a:r>
              <a:rPr lang="de-DE" noProof="0"/>
              <a:t>Mastertitelformat bearbeiten</a:t>
            </a:r>
            <a:endParaRPr lang="en-US" noProof="0" dirty="0"/>
          </a:p>
        </p:txBody>
      </p:sp>
      <p:grpSp>
        <p:nvGrpSpPr>
          <p:cNvPr id="8" name="Gruppieren 7"/>
          <p:cNvGrpSpPr/>
          <p:nvPr userDrawn="1"/>
        </p:nvGrpSpPr>
        <p:grpSpPr>
          <a:xfrm>
            <a:off x="-215888" y="-216000"/>
            <a:ext cx="12622226" cy="7290000"/>
            <a:chOff x="-216000" y="-216000"/>
            <a:chExt cx="12628800" cy="7290000"/>
          </a:xfrm>
        </p:grpSpPr>
        <p:cxnSp>
          <p:nvCxnSpPr>
            <p:cNvPr id="9" name="Gerade Verbindung 8"/>
            <p:cNvCxnSpPr/>
            <p:nvPr userDrawn="1"/>
          </p:nvCxnSpPr>
          <p:spPr bwMode="auto">
            <a:xfrm>
              <a:off x="627063" y="-216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0" name="Gerade Verbindung 9"/>
            <p:cNvCxnSpPr/>
            <p:nvPr userDrawn="1"/>
          </p:nvCxnSpPr>
          <p:spPr bwMode="auto">
            <a:xfrm>
              <a:off x="6099175" y="-216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1" name="Gerade Verbindung 10"/>
            <p:cNvCxnSpPr/>
            <p:nvPr userDrawn="1"/>
          </p:nvCxnSpPr>
          <p:spPr bwMode="auto">
            <a:xfrm>
              <a:off x="6242050" y="-216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2" name="Gerade Verbindung 11"/>
            <p:cNvCxnSpPr/>
            <p:nvPr userDrawn="1"/>
          </p:nvCxnSpPr>
          <p:spPr bwMode="auto">
            <a:xfrm>
              <a:off x="8835479" y="-216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3" name="Gerade Verbindung 12"/>
            <p:cNvCxnSpPr/>
            <p:nvPr userDrawn="1"/>
          </p:nvCxnSpPr>
          <p:spPr bwMode="auto">
            <a:xfrm>
              <a:off x="11715750" y="-216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4" name="Gerade Verbindung 13"/>
            <p:cNvCxnSpPr/>
            <p:nvPr userDrawn="1"/>
          </p:nvCxnSpPr>
          <p:spPr bwMode="auto">
            <a:xfrm rot="5400000">
              <a:off x="12322800" y="242887"/>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5" name="Gerade Verbindung 14"/>
            <p:cNvCxnSpPr/>
            <p:nvPr userDrawn="1"/>
          </p:nvCxnSpPr>
          <p:spPr bwMode="auto">
            <a:xfrm rot="5400000">
              <a:off x="12322800" y="945844"/>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6" name="Gerade Verbindung 15"/>
            <p:cNvCxnSpPr/>
            <p:nvPr userDrawn="1"/>
          </p:nvCxnSpPr>
          <p:spPr bwMode="auto">
            <a:xfrm rot="5400000">
              <a:off x="12322800" y="135145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7" name="Gerade Verbindung 16"/>
            <p:cNvCxnSpPr/>
            <p:nvPr userDrawn="1"/>
          </p:nvCxnSpPr>
          <p:spPr bwMode="auto">
            <a:xfrm rot="5400000">
              <a:off x="12322800" y="3653512"/>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8" name="Gerade Verbindung 17"/>
            <p:cNvCxnSpPr/>
            <p:nvPr userDrawn="1"/>
          </p:nvCxnSpPr>
          <p:spPr bwMode="auto">
            <a:xfrm rot="5400000">
              <a:off x="12322800" y="3801055"/>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19" name="Gerade Verbindung 18"/>
            <p:cNvCxnSpPr/>
            <p:nvPr userDrawn="1"/>
          </p:nvCxnSpPr>
          <p:spPr bwMode="auto">
            <a:xfrm rot="5400000">
              <a:off x="12322800" y="6101999"/>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0" name="Gerade Verbindung 19"/>
            <p:cNvCxnSpPr/>
            <p:nvPr userDrawn="1"/>
          </p:nvCxnSpPr>
          <p:spPr bwMode="auto">
            <a:xfrm>
              <a:off x="627063" y="6894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1" name="Gerade Verbindung 20"/>
            <p:cNvCxnSpPr/>
            <p:nvPr userDrawn="1"/>
          </p:nvCxnSpPr>
          <p:spPr bwMode="auto">
            <a:xfrm>
              <a:off x="6099175" y="6894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2" name="Gerade Verbindung 21"/>
            <p:cNvCxnSpPr/>
            <p:nvPr userDrawn="1"/>
          </p:nvCxnSpPr>
          <p:spPr bwMode="auto">
            <a:xfrm>
              <a:off x="6242050" y="6894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3" name="Gerade Verbindung 22"/>
            <p:cNvCxnSpPr/>
            <p:nvPr userDrawn="1"/>
          </p:nvCxnSpPr>
          <p:spPr bwMode="auto">
            <a:xfrm>
              <a:off x="8835479" y="6894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4" name="Gerade Verbindung 23"/>
            <p:cNvCxnSpPr/>
            <p:nvPr userDrawn="1"/>
          </p:nvCxnSpPr>
          <p:spPr bwMode="auto">
            <a:xfrm>
              <a:off x="11715750" y="68940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5" name="Gerade Verbindung 24"/>
            <p:cNvCxnSpPr/>
            <p:nvPr userDrawn="1"/>
          </p:nvCxnSpPr>
          <p:spPr bwMode="auto">
            <a:xfrm rot="5400000">
              <a:off x="-126000" y="242887"/>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6" name="Gerade Verbindung 25"/>
            <p:cNvCxnSpPr/>
            <p:nvPr userDrawn="1"/>
          </p:nvCxnSpPr>
          <p:spPr bwMode="auto">
            <a:xfrm rot="5400000">
              <a:off x="-126000" y="94680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7" name="Gerade Verbindung 26"/>
            <p:cNvCxnSpPr/>
            <p:nvPr userDrawn="1"/>
          </p:nvCxnSpPr>
          <p:spPr bwMode="auto">
            <a:xfrm rot="5400000">
              <a:off x="-126000" y="1351450"/>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8" name="Gerade Verbindung 27"/>
            <p:cNvCxnSpPr/>
            <p:nvPr userDrawn="1"/>
          </p:nvCxnSpPr>
          <p:spPr bwMode="auto">
            <a:xfrm rot="5400000">
              <a:off x="-126000" y="3653512"/>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29" name="Gerade Verbindung 28"/>
            <p:cNvCxnSpPr/>
            <p:nvPr userDrawn="1"/>
          </p:nvCxnSpPr>
          <p:spPr bwMode="auto">
            <a:xfrm rot="5400000">
              <a:off x="-126000" y="3801055"/>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cxnSp>
          <p:nvCxnSpPr>
            <p:cNvPr id="30" name="Gerade Verbindung 29"/>
            <p:cNvCxnSpPr/>
            <p:nvPr userDrawn="1"/>
          </p:nvCxnSpPr>
          <p:spPr bwMode="auto">
            <a:xfrm rot="5400000">
              <a:off x="-126000" y="6101999"/>
              <a:ext cx="0" cy="180000"/>
            </a:xfrm>
            <a:prstGeom prst="line">
              <a:avLst/>
            </a:prstGeom>
            <a:solidFill>
              <a:schemeClr val="tx2"/>
            </a:solidFill>
            <a:ln w="31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cxnSp>
      </p:grpSp>
      <p:pic>
        <p:nvPicPr>
          <p:cNvPr id="31" name="Grafik 34">
            <a:extLst>
              <a:ext uri="{FF2B5EF4-FFF2-40B4-BE49-F238E27FC236}">
                <a16:creationId xmlns:a16="http://schemas.microsoft.com/office/drawing/2014/main" id="{EAF96D44-708B-4175-B571-3FAC3299144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3202" t="-8519" r="19642" b="-1063"/>
          <a:stretch/>
        </p:blipFill>
        <p:spPr>
          <a:xfrm flipV="1">
            <a:off x="0" y="3670832"/>
            <a:ext cx="12192000" cy="3187169"/>
          </a:xfrm>
          <a:prstGeom prst="rect">
            <a:avLst/>
          </a:prstGeom>
        </p:spPr>
      </p:pic>
      <p:sp>
        <p:nvSpPr>
          <p:cNvPr id="60" name="Rechteck 59">
            <a:extLst>
              <a:ext uri="{FF2B5EF4-FFF2-40B4-BE49-F238E27FC236}">
                <a16:creationId xmlns:a16="http://schemas.microsoft.com/office/drawing/2014/main" id="{EA120F00-B812-4AFB-A4FC-07736FFF8D95}"/>
              </a:ext>
            </a:extLst>
          </p:cNvPr>
          <p:cNvSpPr/>
          <p:nvPr userDrawn="1"/>
        </p:nvSpPr>
        <p:spPr bwMode="auto">
          <a:xfrm>
            <a:off x="626815" y="1628750"/>
            <a:ext cx="6261589" cy="367251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solidFill>
                <a:schemeClr val="tx1"/>
              </a:solidFill>
              <a:latin typeface="+mn-lt"/>
              <a:ea typeface="Arial Unicode MS" panose="020B0604020202020204" pitchFamily="34" charset="-128"/>
              <a:cs typeface="Arial Unicode MS" panose="020B0604020202020204" pitchFamily="34" charset="-128"/>
            </a:endParaRPr>
          </a:p>
        </p:txBody>
      </p:sp>
      <p:sp>
        <p:nvSpPr>
          <p:cNvPr id="61" name="Rechteck 60">
            <a:extLst>
              <a:ext uri="{FF2B5EF4-FFF2-40B4-BE49-F238E27FC236}">
                <a16:creationId xmlns:a16="http://schemas.microsoft.com/office/drawing/2014/main" id="{A100439E-51C5-46B8-A38D-3F0FCD348204}"/>
              </a:ext>
            </a:extLst>
          </p:cNvPr>
          <p:cNvSpPr/>
          <p:nvPr userDrawn="1"/>
        </p:nvSpPr>
        <p:spPr bwMode="auto">
          <a:xfrm>
            <a:off x="7535410" y="1642123"/>
            <a:ext cx="4172655" cy="367251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solidFill>
                <a:schemeClr val="tx1"/>
              </a:solidFill>
              <a:latin typeface="+mn-lt"/>
              <a:ea typeface="Arial Unicode MS" panose="020B0604020202020204" pitchFamily="34" charset="-128"/>
              <a:cs typeface="Arial Unicode MS" panose="020B0604020202020204" pitchFamily="34" charset="-128"/>
            </a:endParaRPr>
          </a:p>
        </p:txBody>
      </p:sp>
      <p:sp>
        <p:nvSpPr>
          <p:cNvPr id="62" name="Textfeld 61">
            <a:extLst>
              <a:ext uri="{FF2B5EF4-FFF2-40B4-BE49-F238E27FC236}">
                <a16:creationId xmlns:a16="http://schemas.microsoft.com/office/drawing/2014/main" id="{901AC765-A943-428F-B898-DCB0BC107F24}"/>
              </a:ext>
            </a:extLst>
          </p:cNvPr>
          <p:cNvSpPr txBox="1"/>
          <p:nvPr userDrawn="1"/>
        </p:nvSpPr>
        <p:spPr>
          <a:xfrm>
            <a:off x="812453" y="1939200"/>
            <a:ext cx="5757641" cy="288032"/>
          </a:xfrm>
          <a:prstGeom prst="rect">
            <a:avLst/>
          </a:prstGeom>
          <a:noFill/>
        </p:spPr>
        <p:txBody>
          <a:bodyPr wrap="none" lIns="0" tIns="0" rIns="0" bIns="0" rtlCol="0">
            <a:noAutofit/>
          </a:bodyPr>
          <a:lstStyle/>
          <a:p>
            <a:pPr>
              <a:lnSpc>
                <a:spcPct val="110000"/>
              </a:lnSpc>
              <a:spcBef>
                <a:spcPts val="0"/>
              </a:spcBef>
            </a:pPr>
            <a:r>
              <a:rPr lang="de-DE" sz="1599" b="1" dirty="0">
                <a:solidFill>
                  <a:srgbClr val="00646E"/>
                </a:solidFill>
                <a:latin typeface="+mn-lt"/>
                <a:ea typeface="Arial Unicode MS" panose="020B0604020202020204" pitchFamily="34" charset="-128"/>
                <a:cs typeface="Arial Unicode MS" panose="020B0604020202020204" pitchFamily="34" charset="-128"/>
              </a:rPr>
              <a:t>Use Case</a:t>
            </a:r>
          </a:p>
        </p:txBody>
      </p:sp>
      <p:sp>
        <p:nvSpPr>
          <p:cNvPr id="63" name="Textfeld 62">
            <a:extLst>
              <a:ext uri="{FF2B5EF4-FFF2-40B4-BE49-F238E27FC236}">
                <a16:creationId xmlns:a16="http://schemas.microsoft.com/office/drawing/2014/main" id="{F158AA7A-36F4-4883-B3BF-F4E07485D289}"/>
              </a:ext>
            </a:extLst>
          </p:cNvPr>
          <p:cNvSpPr txBox="1"/>
          <p:nvPr userDrawn="1"/>
        </p:nvSpPr>
        <p:spPr>
          <a:xfrm>
            <a:off x="7751322" y="1987538"/>
            <a:ext cx="5757641" cy="288032"/>
          </a:xfrm>
          <a:prstGeom prst="rect">
            <a:avLst/>
          </a:prstGeom>
          <a:noFill/>
        </p:spPr>
        <p:txBody>
          <a:bodyPr wrap="none" lIns="0" tIns="0" rIns="0" bIns="0" rtlCol="0">
            <a:noAutofit/>
          </a:bodyPr>
          <a:lstStyle/>
          <a:p>
            <a:pPr>
              <a:lnSpc>
                <a:spcPct val="110000"/>
              </a:lnSpc>
              <a:spcBef>
                <a:spcPts val="0"/>
              </a:spcBef>
            </a:pPr>
            <a:r>
              <a:rPr lang="de-DE" sz="1599" b="1" dirty="0" err="1">
                <a:solidFill>
                  <a:srgbClr val="00646E"/>
                </a:solidFill>
                <a:latin typeface="+mn-lt"/>
                <a:ea typeface="Arial Unicode MS" panose="020B0604020202020204" pitchFamily="34" charset="-128"/>
                <a:cs typeface="Arial Unicode MS" panose="020B0604020202020204" pitchFamily="34" charset="-128"/>
              </a:rPr>
              <a:t>Challenges</a:t>
            </a:r>
            <a:endParaRPr lang="de-DE" sz="1599" b="1" dirty="0">
              <a:solidFill>
                <a:srgbClr val="00646E"/>
              </a:solidFill>
              <a:latin typeface="+mn-lt"/>
              <a:ea typeface="Arial Unicode MS" panose="020B0604020202020204" pitchFamily="34" charset="-128"/>
              <a:cs typeface="Arial Unicode MS" panose="020B0604020202020204" pitchFamily="34" charset="-128"/>
            </a:endParaRPr>
          </a:p>
        </p:txBody>
      </p:sp>
      <p:sp>
        <p:nvSpPr>
          <p:cNvPr id="64" name="Textfeld 63">
            <a:extLst>
              <a:ext uri="{FF2B5EF4-FFF2-40B4-BE49-F238E27FC236}">
                <a16:creationId xmlns:a16="http://schemas.microsoft.com/office/drawing/2014/main" id="{7018A5BC-862C-47BF-9AFC-3AB111BF6724}"/>
              </a:ext>
            </a:extLst>
          </p:cNvPr>
          <p:cNvSpPr txBox="1"/>
          <p:nvPr userDrawn="1"/>
        </p:nvSpPr>
        <p:spPr>
          <a:xfrm>
            <a:off x="7751322" y="3599276"/>
            <a:ext cx="2374193" cy="294863"/>
          </a:xfrm>
          <a:prstGeom prst="rect">
            <a:avLst/>
          </a:prstGeom>
          <a:noFill/>
        </p:spPr>
        <p:txBody>
          <a:bodyPr wrap="none" lIns="0" tIns="0" rIns="0" bIns="0" rtlCol="0">
            <a:noAutofit/>
          </a:bodyPr>
          <a:lstStyle/>
          <a:p>
            <a:pPr>
              <a:lnSpc>
                <a:spcPct val="110000"/>
              </a:lnSpc>
              <a:spcBef>
                <a:spcPts val="0"/>
              </a:spcBef>
            </a:pPr>
            <a:r>
              <a:rPr lang="de-DE" sz="1599" b="1" dirty="0">
                <a:solidFill>
                  <a:srgbClr val="00646E"/>
                </a:solidFill>
                <a:latin typeface="+mn-lt"/>
                <a:ea typeface="Arial Unicode MS" panose="020B0604020202020204" pitchFamily="34" charset="-128"/>
                <a:cs typeface="Arial Unicode MS" panose="020B0604020202020204" pitchFamily="34" charset="-128"/>
              </a:rPr>
              <a:t>Benefits </a:t>
            </a:r>
            <a:r>
              <a:rPr lang="de-DE" sz="1599" b="1" dirty="0" err="1">
                <a:solidFill>
                  <a:srgbClr val="00646E"/>
                </a:solidFill>
                <a:latin typeface="+mn-lt"/>
                <a:ea typeface="Arial Unicode MS" panose="020B0604020202020204" pitchFamily="34" charset="-128"/>
                <a:cs typeface="Arial Unicode MS" panose="020B0604020202020204" pitchFamily="34" charset="-128"/>
              </a:rPr>
              <a:t>of</a:t>
            </a:r>
            <a:r>
              <a:rPr lang="de-DE" sz="1599" b="1" dirty="0">
                <a:solidFill>
                  <a:srgbClr val="00646E"/>
                </a:solidFill>
                <a:latin typeface="+mn-lt"/>
                <a:ea typeface="Arial Unicode MS" panose="020B0604020202020204" pitchFamily="34" charset="-128"/>
                <a:cs typeface="Arial Unicode MS" panose="020B0604020202020204" pitchFamily="34" charset="-128"/>
              </a:rPr>
              <a:t> </a:t>
            </a:r>
            <a:r>
              <a:rPr lang="de-DE" sz="1599" b="1" dirty="0" err="1">
                <a:solidFill>
                  <a:srgbClr val="00646E"/>
                </a:solidFill>
                <a:latin typeface="+mn-lt"/>
                <a:ea typeface="Arial Unicode MS" panose="020B0604020202020204" pitchFamily="34" charset="-128"/>
                <a:cs typeface="Arial Unicode MS" panose="020B0604020202020204" pitchFamily="34" charset="-128"/>
              </a:rPr>
              <a:t>using</a:t>
            </a:r>
            <a:r>
              <a:rPr lang="de-DE" sz="1599" b="1" dirty="0">
                <a:solidFill>
                  <a:srgbClr val="00646E"/>
                </a:solidFill>
                <a:latin typeface="+mn-lt"/>
                <a:ea typeface="Arial Unicode MS" panose="020B0604020202020204" pitchFamily="34" charset="-128"/>
                <a:cs typeface="Arial Unicode MS" panose="020B0604020202020204" pitchFamily="34" charset="-128"/>
              </a:rPr>
              <a:t> </a:t>
            </a:r>
            <a:r>
              <a:rPr lang="de-DE" sz="1599" b="1" dirty="0" err="1">
                <a:solidFill>
                  <a:srgbClr val="00646E"/>
                </a:solidFill>
                <a:latin typeface="+mn-lt"/>
                <a:ea typeface="Arial Unicode MS" panose="020B0604020202020204" pitchFamily="34" charset="-128"/>
                <a:cs typeface="Arial Unicode MS" panose="020B0604020202020204" pitchFamily="34" charset="-128"/>
              </a:rPr>
              <a:t>WoT</a:t>
            </a:r>
            <a:endParaRPr lang="de-DE" sz="1599" b="1" dirty="0">
              <a:solidFill>
                <a:srgbClr val="00646E"/>
              </a:solidFill>
              <a:latin typeface="+mn-lt"/>
              <a:ea typeface="Arial Unicode MS" panose="020B0604020202020204" pitchFamily="34" charset="-128"/>
              <a:cs typeface="Arial Unicode MS" panose="020B0604020202020204" pitchFamily="34" charset="-128"/>
            </a:endParaRPr>
          </a:p>
        </p:txBody>
      </p:sp>
    </p:spTree>
    <p:extLst>
      <p:ext uri="{BB962C8B-B14F-4D97-AF65-F5344CB8AC3E}">
        <p14:creationId xmlns:p14="http://schemas.microsoft.com/office/powerpoint/2010/main" val="91649562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3308336-98E3-A14A-B38A-1994A85E4C56}" type="datetime1">
              <a:rPr lang="en-IN" smtClean="0">
                <a:solidFill>
                  <a:srgbClr val="58595B"/>
                </a:solidFill>
              </a:rPr>
              <a:pPr/>
              <a:t>28/05/19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6" name="Text Placeholder 12"/>
          <p:cNvSpPr>
            <a:spLocks noGrp="1"/>
          </p:cNvSpPr>
          <p:nvPr>
            <p:ph type="body" sz="quarter" idx="13" hasCustomPrompt="1"/>
          </p:nvPr>
        </p:nvSpPr>
        <p:spPr>
          <a:xfrm>
            <a:off x="531953" y="1373770"/>
            <a:ext cx="11128096"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subtitle</a:t>
            </a:r>
          </a:p>
        </p:txBody>
      </p:sp>
      <p:sp>
        <p:nvSpPr>
          <p:cNvPr id="7" name="Title 6"/>
          <p:cNvSpPr>
            <a:spLocks noGrp="1"/>
          </p:cNvSpPr>
          <p:nvPr>
            <p:ph type="title"/>
          </p:nvPr>
        </p:nvSpPr>
        <p:spPr/>
        <p:txBody>
          <a:bodyPr/>
          <a:lstStyle/>
          <a:p>
            <a:r>
              <a:rPr lang="en-US"/>
              <a:t>Click to edit Master title style</a:t>
            </a:r>
            <a:endParaRPr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38EA38-9AF4-634D-9548-0848EAB81E9A}" type="datetime1">
              <a:rPr lang="en-IN" smtClean="0">
                <a:solidFill>
                  <a:srgbClr val="58595B"/>
                </a:solidFill>
              </a:rPr>
              <a:pPr/>
              <a:t>28/05/19</a:t>
            </a:fld>
            <a:endParaRPr dirty="0">
              <a:solidFill>
                <a:srgbClr val="58595B"/>
              </a:solidFill>
            </a:endParaRPr>
          </a:p>
        </p:txBody>
      </p:sp>
      <p:sp>
        <p:nvSpPr>
          <p:cNvPr id="3" name="Footer Placeholder 2"/>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4" name="Slide Number Placeholder 3"/>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Safe Harbor Front">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A3528A-C6D7-6F44-9ACB-39844E3A7C39}" type="datetime1">
              <a:rPr lang="en-IN" smtClean="0">
                <a:solidFill>
                  <a:srgbClr val="58595B"/>
                </a:solidFill>
              </a:rPr>
              <a:pPr/>
              <a:t>28/05/19</a:t>
            </a:fld>
            <a:endParaRPr dirty="0">
              <a:solidFill>
                <a:srgbClr val="58595B"/>
              </a:solidFill>
            </a:endParaRPr>
          </a:p>
        </p:txBody>
      </p:sp>
      <p:sp>
        <p:nvSpPr>
          <p:cNvPr id="3" name="Footer Placeholder 2"/>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4" name="Slide Number Placeholder 3"/>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5" name="TextBox 4"/>
          <p:cNvSpPr txBox="1"/>
          <p:nvPr/>
        </p:nvSpPr>
        <p:spPr>
          <a:xfrm>
            <a:off x="531950" y="1371600"/>
            <a:ext cx="11128098" cy="889000"/>
          </a:xfrm>
          <a:prstGeom prst="rect">
            <a:avLst/>
          </a:prstGeom>
          <a:noFill/>
        </p:spPr>
        <p:txBody>
          <a:bodyPr wrap="none" lIns="0" tIns="0" rIns="0" bIns="0" rtlCol="0" anchor="b">
            <a:noAutofit/>
          </a:bodyPr>
          <a:lstStyle/>
          <a:p>
            <a:pPr defTabSz="914400">
              <a:lnSpc>
                <a:spcPct val="90000"/>
              </a:lnSpc>
            </a:pPr>
            <a:r>
              <a:rPr sz="3200" dirty="0">
                <a:solidFill>
                  <a:srgbClr val="58595B"/>
                </a:solidFill>
              </a:rPr>
              <a:t>Safe Harbor Statement</a:t>
            </a:r>
          </a:p>
        </p:txBody>
      </p:sp>
      <p:sp>
        <p:nvSpPr>
          <p:cNvPr id="6" name="TextBox 5"/>
          <p:cNvSpPr txBox="1"/>
          <p:nvPr/>
        </p:nvSpPr>
        <p:spPr>
          <a:xfrm>
            <a:off x="531950" y="2514600"/>
            <a:ext cx="11128098" cy="2286000"/>
          </a:xfrm>
          <a:prstGeom prst="rect">
            <a:avLst/>
          </a:prstGeom>
          <a:noFill/>
        </p:spPr>
        <p:txBody>
          <a:bodyPr wrap="square" lIns="0" tIns="0" rIns="0" bIns="0" rtlCol="0" anchor="t">
            <a:noAutofit/>
          </a:bodyPr>
          <a:lstStyle/>
          <a:p>
            <a:pPr defTabSz="914400">
              <a:lnSpc>
                <a:spcPct val="90000"/>
              </a:lnSpc>
            </a:pPr>
            <a:r>
              <a:rPr sz="2400" dirty="0">
                <a:solidFill>
                  <a:srgbClr val="58595B"/>
                </a:solidFill>
              </a:rPr>
              <a:t>The following is intended to outline our general product direction. It is intended for information purposes only, and may not be incorporated into any contract. It is not a commitment to deliver any material, code, or functionality, and should not be relied upon in making purchasing decisions. The development, release, and timing of any features or functionality described for Oracle’s products remains at the sole discretion of Oracle.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Oracle logo">
    <p:bg bwMode="ltGray">
      <p:bgRef idx="1001">
        <a:schemeClr val="bg1"/>
      </p:bgRef>
    </p:bg>
    <p:spTree>
      <p:nvGrpSpPr>
        <p:cNvPr id="1" name=""/>
        <p:cNvGrpSpPr/>
        <p:nvPr/>
      </p:nvGrpSpPr>
      <p:grpSpPr>
        <a:xfrm>
          <a:off x="0" y="0"/>
          <a:ext cx="0" cy="0"/>
          <a:chOff x="0" y="0"/>
          <a:chExt cx="0" cy="0"/>
        </a:xfrm>
      </p:grpSpPr>
      <p:pic>
        <p:nvPicPr>
          <p:cNvPr id="2" name="Picture 1" descr="Oracle logo in white on red staging background. Light blue frame around perimeter." title="Oracle Logo Slide"/>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hidden">
          <a:xfrm>
            <a:off x="138060" y="129398"/>
            <a:ext cx="11915881" cy="6547450"/>
          </a:xfrm>
          <a:prstGeom prst="rect">
            <a:avLst/>
          </a:prstGeom>
          <a:noFill/>
          <a:ln>
            <a:noFill/>
          </a:ln>
        </p:spPr>
      </p:pic>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3823123" y="2843855"/>
            <a:ext cx="4545752" cy="569547"/>
          </a:xfrm>
          <a:prstGeom prst="rect">
            <a:avLst/>
          </a:prstGeom>
        </p:spPr>
      </p:pic>
      <p:sp>
        <p:nvSpPr>
          <p:cNvPr id="6" name="Rectangle 5"/>
          <p:cNvSpPr/>
          <p:nvPr/>
        </p:nvSpPr>
        <p:spPr bwMode="gray">
          <a:xfrm>
            <a:off x="-273" y="0"/>
            <a:ext cx="194013" cy="6852146"/>
          </a:xfrm>
          <a:prstGeom prst="rect">
            <a:avLst/>
          </a:prstGeom>
          <a:solidFill>
            <a:srgbClr val="D8E1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7" name="Rectangle 6"/>
          <p:cNvSpPr/>
          <p:nvPr/>
        </p:nvSpPr>
        <p:spPr bwMode="gray">
          <a:xfrm>
            <a:off x="11998275" y="5854"/>
            <a:ext cx="194011" cy="6852146"/>
          </a:xfrm>
          <a:prstGeom prst="rect">
            <a:avLst/>
          </a:prstGeom>
          <a:solidFill>
            <a:srgbClr val="D8E1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8" name="Rectangle 7"/>
          <p:cNvSpPr/>
          <p:nvPr/>
        </p:nvSpPr>
        <p:spPr bwMode="gray">
          <a:xfrm>
            <a:off x="-286" y="6400800"/>
            <a:ext cx="12192571" cy="457200"/>
          </a:xfrm>
          <a:prstGeom prst="rect">
            <a:avLst/>
          </a:prstGeom>
          <a:solidFill>
            <a:srgbClr val="D8E1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9" name="Rectangle 8"/>
          <p:cNvSpPr/>
          <p:nvPr/>
        </p:nvSpPr>
        <p:spPr bwMode="gray">
          <a:xfrm>
            <a:off x="-286" y="0"/>
            <a:ext cx="12192573" cy="192024"/>
          </a:xfrm>
          <a:prstGeom prst="rect">
            <a:avLst/>
          </a:prstGeom>
          <a:solidFill>
            <a:srgbClr val="D8E1E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3D5C995-6123-074A-9F45-1D00E745AB17}" type="datetime1">
              <a:rPr lang="en-IN" smtClean="0">
                <a:solidFill>
                  <a:srgbClr val="58595B"/>
                </a:solidFill>
              </a:rPr>
              <a:pPr/>
              <a:t>28/05/19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3D5C995-6123-074A-9F45-1D00E745AB17}" type="datetime1">
              <a:rPr lang="en-IN" smtClean="0">
                <a:solidFill>
                  <a:srgbClr val="58595B"/>
                </a:solidFill>
              </a:rPr>
              <a:pPr/>
              <a:t>28/05/19</a:t>
            </a:fld>
            <a:endParaRPr dirty="0">
              <a:solidFill>
                <a:srgbClr val="58595B"/>
              </a:solidFill>
            </a:endParaRPr>
          </a:p>
        </p:txBody>
      </p:sp>
      <p:sp>
        <p:nvSpPr>
          <p:cNvPr id="4" name="Footer Placeholder 3"/>
          <p:cNvSpPr>
            <a:spLocks noGrp="1"/>
          </p:cNvSpPr>
          <p:nvPr>
            <p:ph type="ftr" sz="quarter" idx="11"/>
          </p:nvPr>
        </p:nvSpPr>
        <p:spPr/>
        <p:txBody>
          <a:bodyPr/>
          <a:lstStyle/>
          <a:p>
            <a:r>
              <a:rPr lang="en-US">
                <a:solidFill>
                  <a:srgbClr val="58595B"/>
                </a:solidFill>
              </a:rPr>
              <a:t>Confidential – Oracle Internal/Restricted/Highly Restricted </a:t>
            </a:r>
            <a:endParaRPr dirty="0">
              <a:solidFill>
                <a:srgbClr val="58595B"/>
              </a:solidFill>
            </a:endParaRPr>
          </a:p>
        </p:txBody>
      </p:sp>
      <p:sp>
        <p:nvSpPr>
          <p:cNvPr id="5" name="Slide Number Placeholder 4"/>
          <p:cNvSpPr>
            <a:spLocks noGrp="1"/>
          </p:cNvSpPr>
          <p:nvPr>
            <p:ph type="sldNum" sz="quarter" idx="12"/>
          </p:nvPr>
        </p:nvSpPr>
        <p:spPr/>
        <p:txBody>
          <a:bodyPr/>
          <a:lstStyle/>
          <a:p>
            <a:fld id="{C51EAA63-D034-42AE-91FA-B13B9518C7BE}" type="slidenum">
              <a:rPr>
                <a:solidFill>
                  <a:srgbClr val="58595B"/>
                </a:solidFill>
              </a:rPr>
              <a:pPr/>
              <a:t>‹#›</a:t>
            </a:fld>
            <a:endParaRPr dirty="0">
              <a:solidFill>
                <a:srgbClr val="58595B"/>
              </a:solidFill>
            </a:endParaRPr>
          </a:p>
        </p:txBody>
      </p:sp>
      <p:sp>
        <p:nvSpPr>
          <p:cNvPr id="2" name="Title 1"/>
          <p:cNvSpPr>
            <a:spLocks noGrp="1"/>
          </p:cNvSpPr>
          <p:nvPr>
            <p:ph type="title"/>
          </p:nvPr>
        </p:nvSpPr>
        <p:spPr/>
        <p:txBody>
          <a:bodyPr/>
          <a:lstStyle/>
          <a:p>
            <a:r>
              <a:rPr lang="en-US"/>
              <a:t>Click to edit Master title style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5.xml"/><Relationship Id="rId18" Type="http://schemas.openxmlformats.org/officeDocument/2006/relationships/slideLayout" Target="../slideLayouts/slideLayout20.xml"/><Relationship Id="rId26" Type="http://schemas.openxmlformats.org/officeDocument/2006/relationships/slideLayout" Target="../slideLayouts/slideLayout28.xml"/><Relationship Id="rId3" Type="http://schemas.openxmlformats.org/officeDocument/2006/relationships/slideLayout" Target="../slideLayouts/slideLayout5.xml"/><Relationship Id="rId21" Type="http://schemas.openxmlformats.org/officeDocument/2006/relationships/slideLayout" Target="../slideLayouts/slideLayout23.xml"/><Relationship Id="rId34" Type="http://schemas.openxmlformats.org/officeDocument/2006/relationships/slideLayout" Target="../slideLayouts/slideLayout36.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slideLayout" Target="../slideLayouts/slideLayout27.xml"/><Relationship Id="rId33" Type="http://schemas.openxmlformats.org/officeDocument/2006/relationships/slideLayout" Target="../slideLayouts/slideLayout35.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29" Type="http://schemas.openxmlformats.org/officeDocument/2006/relationships/slideLayout" Target="../slideLayouts/slideLayout31.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32" Type="http://schemas.openxmlformats.org/officeDocument/2006/relationships/slideLayout" Target="../slideLayouts/slideLayout34.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28" Type="http://schemas.openxmlformats.org/officeDocument/2006/relationships/slideLayout" Target="../slideLayouts/slideLayout30.xml"/><Relationship Id="rId36" Type="http://schemas.openxmlformats.org/officeDocument/2006/relationships/image" Target="../media/image1.png"/><Relationship Id="rId10" Type="http://schemas.openxmlformats.org/officeDocument/2006/relationships/slideLayout" Target="../slideLayouts/slideLayout12.xml"/><Relationship Id="rId19" Type="http://schemas.openxmlformats.org/officeDocument/2006/relationships/slideLayout" Target="../slideLayouts/slideLayout21.xml"/><Relationship Id="rId31" Type="http://schemas.openxmlformats.org/officeDocument/2006/relationships/slideLayout" Target="../slideLayouts/slideLayout33.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 Id="rId27" Type="http://schemas.openxmlformats.org/officeDocument/2006/relationships/slideLayout" Target="../slideLayouts/slideLayout29.xml"/><Relationship Id="rId30" Type="http://schemas.openxmlformats.org/officeDocument/2006/relationships/slideLayout" Target="../slideLayouts/slideLayout32.xml"/><Relationship Id="rId35" Type="http://schemas.openxmlformats.org/officeDocument/2006/relationships/theme" Target="../theme/theme2.xml"/><Relationship Id="rId8"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userDrawn="1"/>
        </p:nvGrpSpPr>
        <p:grpSpPr>
          <a:xfrm>
            <a:off x="0" y="0"/>
            <a:ext cx="12192573" cy="6858000"/>
            <a:chOff x="0" y="0"/>
            <a:chExt cx="12189398" cy="6858000"/>
          </a:xfrm>
        </p:grpSpPr>
        <p:sp>
          <p:nvSpPr>
            <p:cNvPr id="8" name="Rectangle 7"/>
            <p:cNvSpPr/>
            <p:nvPr/>
          </p:nvSpPr>
          <p:spPr bwMode="gray">
            <a:xfrm>
              <a:off x="0" y="0"/>
              <a:ext cx="193962"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sz="1800" dirty="0">
                <a:solidFill>
                  <a:srgbClr val="FFFFFF"/>
                </a:solidFill>
                <a:latin typeface="Calibri"/>
              </a:endParaRPr>
            </a:p>
          </p:txBody>
        </p:sp>
        <p:sp>
          <p:nvSpPr>
            <p:cNvPr id="9" name="Rectangle 8"/>
            <p:cNvSpPr/>
            <p:nvPr/>
          </p:nvSpPr>
          <p:spPr bwMode="gray">
            <a:xfrm>
              <a:off x="11995151" y="0"/>
              <a:ext cx="193960"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sz="1800" dirty="0">
                <a:solidFill>
                  <a:srgbClr val="FFFFFF"/>
                </a:solidFill>
                <a:latin typeface="Calibri"/>
              </a:endParaRPr>
            </a:p>
          </p:txBody>
        </p:sp>
        <p:sp>
          <p:nvSpPr>
            <p:cNvPr id="10" name="Rectangle 9"/>
            <p:cNvSpPr/>
            <p:nvPr/>
          </p:nvSpPr>
          <p:spPr bwMode="gray">
            <a:xfrm>
              <a:off x="0" y="6400800"/>
              <a:ext cx="12189396" cy="4572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sz="1800" dirty="0">
                <a:solidFill>
                  <a:srgbClr val="FFFFFF"/>
                </a:solidFill>
                <a:latin typeface="Calibri"/>
              </a:endParaRPr>
            </a:p>
          </p:txBody>
        </p:sp>
        <p:sp>
          <p:nvSpPr>
            <p:cNvPr id="11" name="Rectangle 10"/>
            <p:cNvSpPr/>
            <p:nvPr/>
          </p:nvSpPr>
          <p:spPr bwMode="gray">
            <a:xfrm>
              <a:off x="0" y="0"/>
              <a:ext cx="12189398" cy="192024"/>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sz="1800" dirty="0">
                <a:solidFill>
                  <a:srgbClr val="FFFFFF"/>
                </a:solidFill>
                <a:latin typeface="Calibri"/>
              </a:endParaRPr>
            </a:p>
          </p:txBody>
        </p:sp>
      </p:grpSp>
      <p:sp>
        <p:nvSpPr>
          <p:cNvPr id="2" name="Title Placeholder 1"/>
          <p:cNvSpPr>
            <a:spLocks noGrp="1"/>
          </p:cNvSpPr>
          <p:nvPr>
            <p:ph type="title"/>
          </p:nvPr>
        </p:nvSpPr>
        <p:spPr>
          <a:xfrm>
            <a:off x="531956" y="406400"/>
            <a:ext cx="11128097" cy="889000"/>
          </a:xfrm>
          <a:prstGeom prst="rect">
            <a:avLst/>
          </a:prstGeom>
        </p:spPr>
        <p:txBody>
          <a:bodyPr vert="horz" lIns="0" tIns="0" rIns="0" bIns="0" rtlCol="0" anchor="b">
            <a:noAutofit/>
          </a:bodyPr>
          <a:lstStyle/>
          <a:p>
            <a:r>
              <a:rPr lang="en-US" dirty="0"/>
              <a:t>Click to edit Master title style</a:t>
            </a:r>
            <a:endParaRPr dirty="0"/>
          </a:p>
        </p:txBody>
      </p:sp>
      <p:sp>
        <p:nvSpPr>
          <p:cNvPr id="3" name="Text Placeholder 2"/>
          <p:cNvSpPr>
            <a:spLocks noGrp="1"/>
          </p:cNvSpPr>
          <p:nvPr>
            <p:ph type="body" idx="1"/>
          </p:nvPr>
        </p:nvSpPr>
        <p:spPr>
          <a:xfrm>
            <a:off x="531293" y="1524001"/>
            <a:ext cx="11129420" cy="441960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11278950" y="6556248"/>
            <a:ext cx="381760" cy="182880"/>
          </a:xfrm>
          <a:prstGeom prst="rect">
            <a:avLst/>
          </a:prstGeom>
        </p:spPr>
        <p:txBody>
          <a:bodyPr vert="horz" wrap="none" lIns="0" tIns="0" rIns="0" bIns="0" rtlCol="0" anchor="ctr" anchorCtr="0">
            <a:noAutofit/>
          </a:bodyPr>
          <a:lstStyle>
            <a:lvl1pPr algn="r">
              <a:defRPr sz="800">
                <a:solidFill>
                  <a:schemeClr val="tx1"/>
                </a:solidFill>
              </a:defRPr>
            </a:lvl1pPr>
          </a:lstStyle>
          <a:p>
            <a:fld id="{C51EAA63-D034-42AE-91FA-B13B9518C7BE}" type="slidenum">
              <a:rPr lang="en-US" smtClean="0">
                <a:solidFill>
                  <a:srgbClr val="5F5F5F"/>
                </a:solidFill>
                <a:latin typeface="Calibri"/>
              </a:rPr>
              <a:pPr/>
              <a:t>‹#›</a:t>
            </a:fld>
            <a:endParaRPr lang="en-US" dirty="0">
              <a:solidFill>
                <a:srgbClr val="5F5F5F"/>
              </a:solidFill>
              <a:latin typeface="Calibri"/>
            </a:endParaRPr>
          </a:p>
        </p:txBody>
      </p:sp>
      <p:sp>
        <p:nvSpPr>
          <p:cNvPr id="15" name="TextBox 14"/>
          <p:cNvSpPr txBox="1"/>
          <p:nvPr/>
        </p:nvSpPr>
        <p:spPr>
          <a:xfrm>
            <a:off x="5378073" y="6556248"/>
            <a:ext cx="3201234" cy="182880"/>
          </a:xfrm>
          <a:prstGeom prst="rect">
            <a:avLst/>
          </a:prstGeom>
          <a:noFill/>
        </p:spPr>
        <p:txBody>
          <a:bodyPr vert="horz" wrap="none" lIns="0" tIns="0" rIns="0" bIns="0" rtlCol="0" anchor="ctr" anchorCtr="0">
            <a:noAutofit/>
          </a:bodyPr>
          <a:lstStyle/>
          <a:p>
            <a:pPr algn="r"/>
            <a:r>
              <a:rPr sz="800" dirty="0">
                <a:solidFill>
                  <a:srgbClr val="5F5F5F"/>
                </a:solidFill>
                <a:latin typeface="Calibri"/>
              </a:rPr>
              <a:t>Copyright © 201</a:t>
            </a:r>
            <a:r>
              <a:rPr lang="en-US" sz="800" dirty="0">
                <a:solidFill>
                  <a:srgbClr val="5F5F5F"/>
                </a:solidFill>
                <a:latin typeface="Calibri"/>
              </a:rPr>
              <a:t>9,</a:t>
            </a:r>
            <a:r>
              <a:rPr sz="800" dirty="0">
                <a:solidFill>
                  <a:srgbClr val="5F5F5F"/>
                </a:solidFill>
                <a:latin typeface="Calibri"/>
              </a:rPr>
              <a:t> Oracle and/or its affiliates. All rights reserved.</a:t>
            </a:r>
            <a:r>
              <a:rPr lang="en-US" sz="800" dirty="0">
                <a:solidFill>
                  <a:srgbClr val="5F5F5F"/>
                </a:solidFill>
                <a:latin typeface="Calibri"/>
              </a:rPr>
              <a:t> </a:t>
            </a:r>
            <a:endParaRPr sz="800" dirty="0">
              <a:solidFill>
                <a:srgbClr val="5F5F5F"/>
              </a:solidFill>
              <a:latin typeface="Calibri"/>
            </a:endParaRPr>
          </a:p>
        </p:txBody>
      </p:sp>
      <p:pic>
        <p:nvPicPr>
          <p:cNvPr id="16" name="Picture 15" descr="Oracle logo in white on red staging background"/>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30491" y="6263640"/>
            <a:ext cx="1625561" cy="594360"/>
          </a:xfrm>
          <a:prstGeom prst="rect">
            <a:avLst/>
          </a:prstGeom>
        </p:spPr>
      </p:pic>
    </p:spTree>
    <p:extLst>
      <p:ext uri="{BB962C8B-B14F-4D97-AF65-F5344CB8AC3E}">
        <p14:creationId xmlns:p14="http://schemas.microsoft.com/office/powerpoint/2010/main" val="75061739"/>
      </p:ext>
    </p:extLst>
  </p:cSld>
  <p:clrMap bg1="lt1" tx1="dk1" bg2="lt2" tx2="dk2" accent1="accent1" accent2="accent2" accent3="accent3" accent4="accent4" accent5="accent5" accent6="accent6" hlink="hlink" folHlink="folHlink"/>
  <p:sldLayoutIdLst>
    <p:sldLayoutId id="2147483661" r:id="rId1"/>
    <p:sldLayoutId id="2147483662" r:id="rId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247" rtl="0" eaLnBrk="1" latinLnBrk="0" hangingPunct="1">
        <a:lnSpc>
          <a:spcPct val="80000"/>
        </a:lnSpc>
        <a:spcBef>
          <a:spcPct val="0"/>
        </a:spcBef>
        <a:buNone/>
        <a:defRPr sz="3600" kern="1200">
          <a:solidFill>
            <a:schemeClr val="tx1"/>
          </a:solidFill>
          <a:latin typeface="+mj-lt"/>
          <a:ea typeface="+mj-ea"/>
          <a:cs typeface="+mj-cs"/>
        </a:defRPr>
      </a:lvl1pPr>
    </p:titleStyle>
    <p:bodyStyle>
      <a:lvl1pPr marL="228563" indent="-228563" algn="l" defTabSz="914247" rtl="0" eaLnBrk="1" latinLnBrk="0"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839" indent="-228563" algn="l" defTabSz="914247" rtl="0" eaLnBrk="1" latinLnBrk="0"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397"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59960"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900" kern="1200">
          <a:solidFill>
            <a:schemeClr val="tx1"/>
          </a:solidFill>
          <a:latin typeface="+mn-lt"/>
          <a:ea typeface="+mn-ea"/>
          <a:cs typeface="+mn-cs"/>
        </a:defRPr>
      </a:lvl4pPr>
      <a:lvl5pPr marL="1188523"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081"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648"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207"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2768" indent="-182848" algn="l" defTabSz="914247"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247" rtl="0" eaLnBrk="1" latinLnBrk="0" hangingPunct="1">
        <a:defRPr sz="1900" kern="1200">
          <a:solidFill>
            <a:schemeClr val="tx1"/>
          </a:solidFill>
          <a:latin typeface="+mn-lt"/>
          <a:ea typeface="+mn-ea"/>
          <a:cs typeface="+mn-cs"/>
        </a:defRPr>
      </a:lvl1pPr>
      <a:lvl2pPr marL="457121" algn="l" defTabSz="914247" rtl="0" eaLnBrk="1" latinLnBrk="0" hangingPunct="1">
        <a:defRPr sz="1900" kern="1200">
          <a:solidFill>
            <a:schemeClr val="tx1"/>
          </a:solidFill>
          <a:latin typeface="+mn-lt"/>
          <a:ea typeface="+mn-ea"/>
          <a:cs typeface="+mn-cs"/>
        </a:defRPr>
      </a:lvl2pPr>
      <a:lvl3pPr marL="914247" algn="l" defTabSz="914247" rtl="0" eaLnBrk="1" latinLnBrk="0" hangingPunct="1">
        <a:defRPr sz="1900" kern="1200">
          <a:solidFill>
            <a:schemeClr val="tx1"/>
          </a:solidFill>
          <a:latin typeface="+mn-lt"/>
          <a:ea typeface="+mn-ea"/>
          <a:cs typeface="+mn-cs"/>
        </a:defRPr>
      </a:lvl3pPr>
      <a:lvl4pPr marL="1371371" algn="l" defTabSz="914247" rtl="0" eaLnBrk="1" latinLnBrk="0" hangingPunct="1">
        <a:defRPr sz="1900" kern="1200">
          <a:solidFill>
            <a:schemeClr val="tx1"/>
          </a:solidFill>
          <a:latin typeface="+mn-lt"/>
          <a:ea typeface="+mn-ea"/>
          <a:cs typeface="+mn-cs"/>
        </a:defRPr>
      </a:lvl4pPr>
      <a:lvl5pPr marL="1828496" algn="l" defTabSz="914247" rtl="0" eaLnBrk="1" latinLnBrk="0" hangingPunct="1">
        <a:defRPr sz="1900" kern="1200">
          <a:solidFill>
            <a:schemeClr val="tx1"/>
          </a:solidFill>
          <a:latin typeface="+mn-lt"/>
          <a:ea typeface="+mn-ea"/>
          <a:cs typeface="+mn-cs"/>
        </a:defRPr>
      </a:lvl5pPr>
      <a:lvl6pPr marL="2285617" algn="l" defTabSz="914247" rtl="0" eaLnBrk="1" latinLnBrk="0" hangingPunct="1">
        <a:defRPr sz="1900" kern="1200">
          <a:solidFill>
            <a:schemeClr val="tx1"/>
          </a:solidFill>
          <a:latin typeface="+mn-lt"/>
          <a:ea typeface="+mn-ea"/>
          <a:cs typeface="+mn-cs"/>
        </a:defRPr>
      </a:lvl6pPr>
      <a:lvl7pPr marL="2742743" algn="l" defTabSz="914247" rtl="0" eaLnBrk="1" latinLnBrk="0" hangingPunct="1">
        <a:defRPr sz="1900" kern="1200">
          <a:solidFill>
            <a:schemeClr val="tx1"/>
          </a:solidFill>
          <a:latin typeface="+mn-lt"/>
          <a:ea typeface="+mn-ea"/>
          <a:cs typeface="+mn-cs"/>
        </a:defRPr>
      </a:lvl7pPr>
      <a:lvl8pPr marL="3199867" algn="l" defTabSz="914247" rtl="0" eaLnBrk="1" latinLnBrk="0" hangingPunct="1">
        <a:defRPr sz="1900" kern="1200">
          <a:solidFill>
            <a:schemeClr val="tx1"/>
          </a:solidFill>
          <a:latin typeface="+mn-lt"/>
          <a:ea typeface="+mn-ea"/>
          <a:cs typeface="+mn-cs"/>
        </a:defRPr>
      </a:lvl8pPr>
      <a:lvl9pPr marL="3656992" algn="l" defTabSz="914247" rtl="0" eaLnBrk="1" latinLnBrk="0" hangingPunct="1">
        <a:defRPr sz="19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3" pos="383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0" y="0"/>
            <a:ext cx="12192573" cy="6858000"/>
            <a:chOff x="0" y="0"/>
            <a:chExt cx="12189398" cy="6858000"/>
          </a:xfrm>
          <a:solidFill>
            <a:srgbClr val="D8E1E6"/>
          </a:solidFill>
        </p:grpSpPr>
        <p:sp>
          <p:nvSpPr>
            <p:cNvPr id="17" name="Rectangle 16"/>
            <p:cNvSpPr/>
            <p:nvPr/>
          </p:nvSpPr>
          <p:spPr bwMode="gray">
            <a:xfrm>
              <a:off x="0" y="0"/>
              <a:ext cx="193962" cy="68580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8" name="Rectangle 17"/>
            <p:cNvSpPr/>
            <p:nvPr/>
          </p:nvSpPr>
          <p:spPr bwMode="gray">
            <a:xfrm>
              <a:off x="11995151" y="0"/>
              <a:ext cx="193960" cy="68580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19" name="Rectangle 18"/>
            <p:cNvSpPr/>
            <p:nvPr/>
          </p:nvSpPr>
          <p:spPr bwMode="gray">
            <a:xfrm>
              <a:off x="0" y="6400800"/>
              <a:ext cx="12189396" cy="4572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sp>
          <p:nvSpPr>
            <p:cNvPr id="20" name="Rectangle 19"/>
            <p:cNvSpPr/>
            <p:nvPr/>
          </p:nvSpPr>
          <p:spPr bwMode="gray">
            <a:xfrm>
              <a:off x="0" y="0"/>
              <a:ext cx="12189398" cy="192024"/>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400"/>
              <a:endParaRPr sz="1800" dirty="0">
                <a:solidFill>
                  <a:srgbClr val="FFFFFF"/>
                </a:solidFill>
              </a:endParaRPr>
            </a:p>
          </p:txBody>
        </p:sp>
      </p:grpSp>
      <p:sp>
        <p:nvSpPr>
          <p:cNvPr id="2" name="Title Placeholder 1"/>
          <p:cNvSpPr>
            <a:spLocks noGrp="1"/>
          </p:cNvSpPr>
          <p:nvPr>
            <p:ph type="title"/>
          </p:nvPr>
        </p:nvSpPr>
        <p:spPr>
          <a:xfrm>
            <a:off x="531950" y="406400"/>
            <a:ext cx="11128098" cy="889000"/>
          </a:xfrm>
          <a:prstGeom prst="rect">
            <a:avLst/>
          </a:prstGeom>
        </p:spPr>
        <p:txBody>
          <a:bodyPr vert="horz" lIns="0" tIns="0" rIns="0" bIns="0" rtlCol="0" anchor="b">
            <a:noAutofit/>
          </a:bodyPr>
          <a:lstStyle/>
          <a:p>
            <a:r>
              <a:rPr lang="en-US"/>
              <a:t>Click to edit Master title style</a:t>
            </a:r>
            <a:endParaRPr dirty="0"/>
          </a:p>
        </p:txBody>
      </p:sp>
      <p:sp>
        <p:nvSpPr>
          <p:cNvPr id="3" name="Text Placeholder 2"/>
          <p:cNvSpPr>
            <a:spLocks noGrp="1"/>
          </p:cNvSpPr>
          <p:nvPr>
            <p:ph type="body" idx="1"/>
          </p:nvPr>
        </p:nvSpPr>
        <p:spPr>
          <a:xfrm>
            <a:off x="531289" y="1524001"/>
            <a:ext cx="11129420" cy="44196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183234" y="6556248"/>
            <a:ext cx="1226717"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16422298-BD09-B841-B970-8D9E533D153B}" type="datetime1">
              <a:rPr lang="en-IN" smtClean="0">
                <a:solidFill>
                  <a:srgbClr val="58595B"/>
                </a:solidFill>
              </a:rPr>
              <a:pPr/>
              <a:t>28/05/19</a:t>
            </a:fld>
            <a:endParaRPr lang="en-US" dirty="0">
              <a:solidFill>
                <a:srgbClr val="58595B"/>
              </a:solidFill>
            </a:endParaRPr>
          </a:p>
        </p:txBody>
      </p:sp>
      <p:sp>
        <p:nvSpPr>
          <p:cNvPr id="5" name="Footer Placeholder 4"/>
          <p:cNvSpPr>
            <a:spLocks noGrp="1"/>
          </p:cNvSpPr>
          <p:nvPr>
            <p:ph type="ftr" sz="quarter" idx="3"/>
          </p:nvPr>
        </p:nvSpPr>
        <p:spPr>
          <a:xfrm>
            <a:off x="8623683" y="6556248"/>
            <a:ext cx="2743915" cy="182880"/>
          </a:xfrm>
          <a:prstGeom prst="rect">
            <a:avLst/>
          </a:prstGeom>
        </p:spPr>
        <p:txBody>
          <a:bodyPr vert="horz" wrap="none" lIns="0" tIns="0" rIns="0" bIns="0" rtlCol="0" anchor="ctr" anchorCtr="0">
            <a:noAutofit/>
          </a:bodyPr>
          <a:lstStyle>
            <a:lvl1pPr algn="l">
              <a:defRPr sz="850">
                <a:solidFill>
                  <a:schemeClr val="tx1"/>
                </a:solidFill>
              </a:defRPr>
            </a:lvl1pPr>
          </a:lstStyle>
          <a:p>
            <a:r>
              <a:rPr lang="en-US" dirty="0">
                <a:solidFill>
                  <a:srgbClr val="58595B"/>
                </a:solidFill>
              </a:rPr>
              <a:t>Confidential – Oracle Internal </a:t>
            </a:r>
          </a:p>
        </p:txBody>
      </p:sp>
      <p:sp>
        <p:nvSpPr>
          <p:cNvPr id="6" name="Slide Number Placeholder 5"/>
          <p:cNvSpPr>
            <a:spLocks noGrp="1"/>
          </p:cNvSpPr>
          <p:nvPr>
            <p:ph type="sldNum" sz="quarter" idx="4"/>
          </p:nvPr>
        </p:nvSpPr>
        <p:spPr>
          <a:xfrm>
            <a:off x="11278963" y="6556248"/>
            <a:ext cx="381760"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C51EAA63-D034-42AE-91FA-B13B9518C7BE}" type="slidenum">
              <a:rPr lang="en-US" smtClean="0">
                <a:solidFill>
                  <a:srgbClr val="58595B"/>
                </a:solidFill>
              </a:rPr>
              <a:pPr/>
              <a:t>‹#›</a:t>
            </a:fld>
            <a:endParaRPr lang="en-US" dirty="0">
              <a:solidFill>
                <a:srgbClr val="58595B"/>
              </a:solidFill>
            </a:endParaRPr>
          </a:p>
        </p:txBody>
      </p:sp>
      <p:sp>
        <p:nvSpPr>
          <p:cNvPr id="15" name="TextBox 14"/>
          <p:cNvSpPr txBox="1"/>
          <p:nvPr userDrawn="1"/>
        </p:nvSpPr>
        <p:spPr>
          <a:xfrm>
            <a:off x="5378072" y="6556248"/>
            <a:ext cx="3201234" cy="182880"/>
          </a:xfrm>
          <a:prstGeom prst="rect">
            <a:avLst/>
          </a:prstGeom>
          <a:noFill/>
        </p:spPr>
        <p:txBody>
          <a:bodyPr vert="horz" wrap="none" lIns="0" tIns="0" rIns="0" bIns="0" rtlCol="0" anchor="ctr" anchorCtr="0">
            <a:noAutofit/>
          </a:bodyPr>
          <a:lstStyle/>
          <a:p>
            <a:pPr algn="r" defTabSz="914400"/>
            <a:r>
              <a:rPr sz="850" dirty="0">
                <a:solidFill>
                  <a:srgbClr val="58595B"/>
                </a:solidFill>
              </a:rPr>
              <a:t>Copyright © </a:t>
            </a:r>
            <a:r>
              <a:rPr lang="en-US" sz="850" dirty="0">
                <a:solidFill>
                  <a:srgbClr val="58595B"/>
                </a:solidFill>
              </a:rPr>
              <a:t>2019,</a:t>
            </a:r>
            <a:r>
              <a:rPr sz="850" dirty="0">
                <a:solidFill>
                  <a:srgbClr val="58595B"/>
                </a:solidFill>
              </a:rPr>
              <a:t> Oracle and/or its affiliates. All rights reserved.  </a:t>
            </a:r>
          </a:p>
        </p:txBody>
      </p:sp>
      <p:pic>
        <p:nvPicPr>
          <p:cNvPr id="16" name="Picture 15" descr="Oracle logo in white on red staging background" title="Oracle red badge logo"/>
          <p:cNvPicPr>
            <a:picLocks noChangeAspect="1"/>
          </p:cNvPicPr>
          <p:nvPr userDrawn="1"/>
        </p:nvPicPr>
        <p:blipFill>
          <a:blip r:embed="rId36" cstate="screen">
            <a:extLst>
              <a:ext uri="{28A0092B-C50C-407E-A947-70E740481C1C}">
                <a14:useLocalDpi xmlns:a14="http://schemas.microsoft.com/office/drawing/2010/main"/>
              </a:ext>
            </a:extLst>
          </a:blip>
          <a:stretch>
            <a:fillRect/>
          </a:stretch>
        </p:blipFill>
        <p:spPr>
          <a:xfrm>
            <a:off x="530490" y="6263640"/>
            <a:ext cx="1625561" cy="594360"/>
          </a:xfrm>
          <a:prstGeom prst="rect">
            <a:avLst/>
          </a:prstGeom>
        </p:spPr>
      </p:pic>
    </p:spTree>
    <p:extLst>
      <p:ext uri="{BB962C8B-B14F-4D97-AF65-F5344CB8AC3E}">
        <p14:creationId xmlns:p14="http://schemas.microsoft.com/office/powerpoint/2010/main" val="989746584"/>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 id="2147483692" r:id="rId29"/>
    <p:sldLayoutId id="2147483693" r:id="rId30"/>
    <p:sldLayoutId id="2147483694" r:id="rId31"/>
    <p:sldLayoutId id="2147483695" r:id="rId32"/>
    <p:sldLayoutId id="2147483697" r:id="rId33"/>
    <p:sldLayoutId id="2147483698"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8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3" pos="383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59">
            <a:extLst>
              <a:ext uri="{FF2B5EF4-FFF2-40B4-BE49-F238E27FC236}">
                <a16:creationId xmlns:a16="http://schemas.microsoft.com/office/drawing/2014/main" id="{8AC5AB9F-C82A-894A-8B2C-BCDF829F8F07}"/>
              </a:ext>
            </a:extLst>
          </p:cNvPr>
          <p:cNvSpPr/>
          <p:nvPr/>
        </p:nvSpPr>
        <p:spPr bwMode="auto">
          <a:xfrm>
            <a:off x="626815" y="1628750"/>
            <a:ext cx="6261589" cy="3672510"/>
          </a:xfrm>
          <a:prstGeom prst="rect">
            <a:avLst/>
          </a:prstGeom>
          <a:noFill/>
          <a:ln>
            <a:solidFill>
              <a:schemeClr val="bg2">
                <a:lumMod val="10000"/>
              </a:schemeClr>
            </a:solidFill>
          </a:ln>
          <a:effectLs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solidFill>
                <a:schemeClr val="tx1"/>
              </a:solidFill>
              <a:latin typeface="+mn-lt"/>
              <a:ea typeface="Arial Unicode MS" panose="020B0604020202020204" pitchFamily="34" charset="-128"/>
              <a:cs typeface="Arial Unicode MS" panose="020B0604020202020204" pitchFamily="34" charset="-128"/>
            </a:endParaRPr>
          </a:p>
        </p:txBody>
      </p:sp>
      <p:sp>
        <p:nvSpPr>
          <p:cNvPr id="12" name="Rechteck 60">
            <a:extLst>
              <a:ext uri="{FF2B5EF4-FFF2-40B4-BE49-F238E27FC236}">
                <a16:creationId xmlns:a16="http://schemas.microsoft.com/office/drawing/2014/main" id="{7F6166CB-4CCB-CB40-878F-F374EBFB7726}"/>
              </a:ext>
            </a:extLst>
          </p:cNvPr>
          <p:cNvSpPr/>
          <p:nvPr/>
        </p:nvSpPr>
        <p:spPr bwMode="auto">
          <a:xfrm>
            <a:off x="7535410" y="1642123"/>
            <a:ext cx="4172655" cy="3672510"/>
          </a:xfrm>
          <a:prstGeom prst="rect">
            <a:avLst/>
          </a:prstGeom>
          <a:noFill/>
          <a:ln w="9525">
            <a:solidFill>
              <a:schemeClr val="bg2">
                <a:lumMod val="10000"/>
              </a:schemeClr>
            </a:solidFill>
            <a:miter lim="800000"/>
            <a:headEnd/>
            <a:tailEnd/>
          </a:ln>
          <a:effectLs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solidFill>
                <a:schemeClr val="tx1"/>
              </a:solidFill>
              <a:latin typeface="+mn-lt"/>
              <a:ea typeface="Arial Unicode MS" panose="020B0604020202020204" pitchFamily="34" charset="-128"/>
              <a:cs typeface="Arial Unicode MS" panose="020B0604020202020204" pitchFamily="34" charset="-128"/>
            </a:endParaRPr>
          </a:p>
        </p:txBody>
      </p:sp>
      <p:sp>
        <p:nvSpPr>
          <p:cNvPr id="13" name="Titel 1">
            <a:extLst>
              <a:ext uri="{FF2B5EF4-FFF2-40B4-BE49-F238E27FC236}">
                <a16:creationId xmlns:a16="http://schemas.microsoft.com/office/drawing/2014/main" id="{37E93241-F20E-9E4A-BEA9-278B1E00A327}"/>
              </a:ext>
            </a:extLst>
          </p:cNvPr>
          <p:cNvSpPr txBox="1">
            <a:spLocks/>
          </p:cNvSpPr>
          <p:nvPr/>
        </p:nvSpPr>
        <p:spPr>
          <a:xfrm>
            <a:off x="531950" y="406400"/>
            <a:ext cx="11128098" cy="889000"/>
          </a:xfrm>
          <a:prstGeom prst="rect">
            <a:avLst/>
          </a:prstGeom>
        </p:spPr>
        <p:txBody>
          <a:bodyPr vert="horz" lIns="0" tIns="0" rIns="0" bIns="0" rtlCol="0" anchor="t" anchorCtr="0">
            <a:noAutofit/>
          </a:bodyPr>
          <a:lstStyle>
            <a:lvl1pPr algn="l" defTabSz="914400" rtl="0" eaLnBrk="1" latinLnBrk="0" hangingPunct="1">
              <a:lnSpc>
                <a:spcPct val="80000"/>
              </a:lnSpc>
              <a:spcBef>
                <a:spcPct val="0"/>
              </a:spcBef>
              <a:buNone/>
              <a:defRPr sz="3600" kern="1200">
                <a:solidFill>
                  <a:schemeClr val="tx1"/>
                </a:solidFill>
                <a:latin typeface="+mj-lt"/>
                <a:ea typeface="+mj-ea"/>
                <a:cs typeface="+mj-cs"/>
              </a:defRPr>
            </a:lvl1pPr>
          </a:lstStyle>
          <a:p>
            <a:endParaRPr lang="en-US"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W3C </a:t>
            </a:r>
            <a:r>
              <a:rPr lang="en-US" sz="2200" dirty="0" err="1">
                <a:latin typeface="Arial" panose="020B0604020202020204" pitchFamily="34" charset="0"/>
                <a:cs typeface="Arial" panose="020B0604020202020204" pitchFamily="34" charset="0"/>
              </a:rPr>
              <a:t>WoT</a:t>
            </a:r>
            <a:r>
              <a:rPr lang="en-US" sz="2200" dirty="0">
                <a:latin typeface="Arial" panose="020B0604020202020204" pitchFamily="34" charset="0"/>
                <a:cs typeface="Arial" panose="020B0604020202020204" pitchFamily="34" charset="0"/>
              </a:rPr>
              <a:t> Open Day </a:t>
            </a:r>
            <a:br>
              <a:rPr lang="en-US" sz="2200" dirty="0">
                <a:latin typeface="Arial" panose="020B0604020202020204" pitchFamily="34" charset="0"/>
                <a:cs typeface="Arial" panose="020B0604020202020204" pitchFamily="34" charset="0"/>
              </a:rPr>
            </a:br>
            <a:r>
              <a:rPr lang="en-US" sz="2200" dirty="0">
                <a:latin typeface="Arial" panose="020B0604020202020204" pitchFamily="34" charset="0"/>
                <a:cs typeface="Arial" panose="020B0604020202020204" pitchFamily="34" charset="0"/>
              </a:rPr>
              <a:t>Asset Monitoring in a Smart Home</a:t>
            </a:r>
          </a:p>
        </p:txBody>
      </p:sp>
      <p:sp>
        <p:nvSpPr>
          <p:cNvPr id="15" name="Textfeld 62">
            <a:extLst>
              <a:ext uri="{FF2B5EF4-FFF2-40B4-BE49-F238E27FC236}">
                <a16:creationId xmlns:a16="http://schemas.microsoft.com/office/drawing/2014/main" id="{BDD0C117-1AA0-0D48-903D-C9BBEF05A06C}"/>
              </a:ext>
            </a:extLst>
          </p:cNvPr>
          <p:cNvSpPr txBox="1"/>
          <p:nvPr/>
        </p:nvSpPr>
        <p:spPr>
          <a:xfrm>
            <a:off x="7751322" y="1987538"/>
            <a:ext cx="5757641" cy="288032"/>
          </a:xfrm>
          <a:prstGeom prst="rect">
            <a:avLst/>
          </a:prstGeom>
          <a:noFill/>
        </p:spPr>
        <p:txBody>
          <a:bodyPr wrap="none" lIns="0" tIns="0" rIns="0" bIns="0" rtlCol="0">
            <a:noAutofit/>
          </a:bodyPr>
          <a:lstStyle/>
          <a:p>
            <a:pPr>
              <a:lnSpc>
                <a:spcPct val="110000"/>
              </a:lnSpc>
              <a:spcBef>
                <a:spcPts val="0"/>
              </a:spcBef>
            </a:pPr>
            <a:r>
              <a:rPr lang="de-DE" sz="1599" b="1" dirty="0" err="1">
                <a:solidFill>
                  <a:srgbClr val="00646E"/>
                </a:solidFill>
                <a:latin typeface="Arial" panose="020B0604020202020204" pitchFamily="34" charset="0"/>
                <a:ea typeface="Arial Unicode MS"/>
                <a:cs typeface="Arial" panose="020B0604020202020204" pitchFamily="34" charset="0"/>
              </a:rPr>
              <a:t>Challenges</a:t>
            </a:r>
            <a:endParaRPr lang="de-DE" sz="1599" b="1" dirty="0">
              <a:solidFill>
                <a:srgbClr val="00646E"/>
              </a:solidFill>
              <a:latin typeface="Arial" panose="020B0604020202020204" pitchFamily="34" charset="0"/>
              <a:ea typeface="Arial Unicode MS"/>
              <a:cs typeface="Arial" panose="020B0604020202020204" pitchFamily="34" charset="0"/>
            </a:endParaRPr>
          </a:p>
        </p:txBody>
      </p:sp>
      <p:sp>
        <p:nvSpPr>
          <p:cNvPr id="16" name="Textfeld 63">
            <a:extLst>
              <a:ext uri="{FF2B5EF4-FFF2-40B4-BE49-F238E27FC236}">
                <a16:creationId xmlns:a16="http://schemas.microsoft.com/office/drawing/2014/main" id="{EF0C6FB0-00C9-C44D-A0B6-C49551AC0835}"/>
              </a:ext>
            </a:extLst>
          </p:cNvPr>
          <p:cNvSpPr txBox="1"/>
          <p:nvPr/>
        </p:nvSpPr>
        <p:spPr>
          <a:xfrm>
            <a:off x="7751322" y="3599276"/>
            <a:ext cx="2374193" cy="294863"/>
          </a:xfrm>
          <a:prstGeom prst="rect">
            <a:avLst/>
          </a:prstGeom>
          <a:noFill/>
        </p:spPr>
        <p:txBody>
          <a:bodyPr wrap="none" lIns="0" tIns="0" rIns="0" bIns="0" rtlCol="0">
            <a:noAutofit/>
          </a:bodyPr>
          <a:lstStyle/>
          <a:p>
            <a:pPr>
              <a:lnSpc>
                <a:spcPct val="110000"/>
              </a:lnSpc>
              <a:spcBef>
                <a:spcPts val="0"/>
              </a:spcBef>
            </a:pPr>
            <a:r>
              <a:rPr lang="de-DE" sz="1599" b="1" dirty="0">
                <a:solidFill>
                  <a:srgbClr val="00646E"/>
                </a:solidFill>
                <a:latin typeface="Arial" panose="020B0604020202020204" pitchFamily="34" charset="0"/>
                <a:ea typeface="Arial Unicode MS"/>
                <a:cs typeface="Arial" panose="020B0604020202020204" pitchFamily="34" charset="0"/>
              </a:rPr>
              <a:t>Benefits </a:t>
            </a:r>
            <a:r>
              <a:rPr lang="de-DE" sz="1599" b="1" dirty="0" err="1">
                <a:solidFill>
                  <a:srgbClr val="00646E"/>
                </a:solidFill>
                <a:latin typeface="Arial" panose="020B0604020202020204" pitchFamily="34" charset="0"/>
                <a:ea typeface="Arial Unicode MS"/>
                <a:cs typeface="Arial" panose="020B0604020202020204" pitchFamily="34" charset="0"/>
              </a:rPr>
              <a:t>of</a:t>
            </a:r>
            <a:r>
              <a:rPr lang="de-DE" sz="1599" b="1" dirty="0">
                <a:solidFill>
                  <a:srgbClr val="00646E"/>
                </a:solidFill>
                <a:latin typeface="Arial" panose="020B0604020202020204" pitchFamily="34" charset="0"/>
                <a:ea typeface="Arial Unicode MS"/>
                <a:cs typeface="Arial" panose="020B0604020202020204" pitchFamily="34" charset="0"/>
              </a:rPr>
              <a:t> </a:t>
            </a:r>
            <a:r>
              <a:rPr lang="de-DE" sz="1599" b="1" dirty="0" err="1">
                <a:solidFill>
                  <a:srgbClr val="00646E"/>
                </a:solidFill>
                <a:latin typeface="Arial" panose="020B0604020202020204" pitchFamily="34" charset="0"/>
                <a:ea typeface="Arial Unicode MS"/>
                <a:cs typeface="Arial" panose="020B0604020202020204" pitchFamily="34" charset="0"/>
              </a:rPr>
              <a:t>using</a:t>
            </a:r>
            <a:r>
              <a:rPr lang="de-DE" sz="1599" b="1" dirty="0">
                <a:solidFill>
                  <a:srgbClr val="00646E"/>
                </a:solidFill>
                <a:latin typeface="Arial" panose="020B0604020202020204" pitchFamily="34" charset="0"/>
                <a:ea typeface="Arial Unicode MS"/>
                <a:cs typeface="Arial" panose="020B0604020202020204" pitchFamily="34" charset="0"/>
              </a:rPr>
              <a:t> </a:t>
            </a:r>
            <a:r>
              <a:rPr lang="de-DE" sz="1599" b="1" dirty="0" err="1">
                <a:solidFill>
                  <a:srgbClr val="00646E"/>
                </a:solidFill>
                <a:latin typeface="Arial" panose="020B0604020202020204" pitchFamily="34" charset="0"/>
                <a:ea typeface="Arial Unicode MS"/>
                <a:cs typeface="Arial" panose="020B0604020202020204" pitchFamily="34" charset="0"/>
              </a:rPr>
              <a:t>WoT</a:t>
            </a:r>
            <a:endParaRPr lang="de-DE" sz="1599" b="1" dirty="0">
              <a:solidFill>
                <a:srgbClr val="00646E"/>
              </a:solidFill>
              <a:latin typeface="Arial" panose="020B0604020202020204" pitchFamily="34" charset="0"/>
              <a:ea typeface="Arial Unicode MS"/>
              <a:cs typeface="Arial" panose="020B0604020202020204" pitchFamily="34" charset="0"/>
            </a:endParaRPr>
          </a:p>
        </p:txBody>
      </p:sp>
      <p:sp>
        <p:nvSpPr>
          <p:cNvPr id="18" name="Textfeld 13">
            <a:extLst>
              <a:ext uri="{FF2B5EF4-FFF2-40B4-BE49-F238E27FC236}">
                <a16:creationId xmlns:a16="http://schemas.microsoft.com/office/drawing/2014/main" id="{582F6FC9-9B8B-4642-897C-C2F353840405}"/>
              </a:ext>
            </a:extLst>
          </p:cNvPr>
          <p:cNvSpPr txBox="1"/>
          <p:nvPr/>
        </p:nvSpPr>
        <p:spPr>
          <a:xfrm>
            <a:off x="806770" y="1987538"/>
            <a:ext cx="6081633" cy="3128945"/>
          </a:xfrm>
          <a:prstGeom prst="rect">
            <a:avLst/>
          </a:prstGeom>
          <a:noFill/>
        </p:spPr>
        <p:txBody>
          <a:bodyPr wrap="square" lIns="0" tIns="0" rIns="0" bIns="0" rtlCol="0">
            <a:noAutofit/>
          </a:bodyPr>
          <a:lstStyle/>
          <a:p>
            <a:pPr marL="317500" indent="-603250">
              <a:lnSpc>
                <a:spcPct val="110000"/>
              </a:lnSpc>
            </a:pPr>
            <a:r>
              <a:rPr lang="de-DE" sz="1599" b="1" dirty="0" err="1">
                <a:solidFill>
                  <a:srgbClr val="00646E"/>
                </a:solidFill>
                <a:latin typeface="Arial" panose="020B0604020202020204" pitchFamily="34" charset="0"/>
                <a:ea typeface="Arial Unicode MS"/>
                <a:cs typeface="Arial" panose="020B0604020202020204" pitchFamily="34" charset="0"/>
              </a:rPr>
              <a:t>Use</a:t>
            </a:r>
            <a:r>
              <a:rPr lang="de-DE" sz="1599" b="1" dirty="0">
                <a:solidFill>
                  <a:srgbClr val="00646E"/>
                </a:solidFill>
                <a:latin typeface="Arial" panose="020B0604020202020204" pitchFamily="34" charset="0"/>
                <a:ea typeface="Arial Unicode MS"/>
                <a:cs typeface="Arial" panose="020B0604020202020204" pitchFamily="34" charset="0"/>
              </a:rPr>
              <a:t> Case:</a:t>
            </a:r>
          </a:p>
          <a:p>
            <a:pPr marL="317500" indent="-603250">
              <a:lnSpc>
                <a:spcPct val="110000"/>
              </a:lnSpc>
            </a:pPr>
            <a:r>
              <a:rPr lang="de-DE" sz="1599" dirty="0" err="1">
                <a:solidFill>
                  <a:srgbClr val="00646E"/>
                </a:solidFill>
                <a:latin typeface="Arial" panose="020B0604020202020204" pitchFamily="34" charset="0"/>
                <a:ea typeface="Arial Unicode MS"/>
                <a:cs typeface="Arial" panose="020B0604020202020204" pitchFamily="34" charset="0"/>
              </a:rPr>
              <a:t>Automatically</a:t>
            </a:r>
            <a:r>
              <a:rPr lang="de-DE" sz="1599" dirty="0">
                <a:solidFill>
                  <a:srgbClr val="00646E"/>
                </a:solidFill>
                <a:latin typeface="Arial" panose="020B0604020202020204" pitchFamily="34" charset="0"/>
                <a:ea typeface="Arial Unicode MS"/>
                <a:cs typeface="Arial" panose="020B0604020202020204" pitchFamily="34" charset="0"/>
              </a:rPr>
              <a:t> (de-)</a:t>
            </a:r>
            <a:r>
              <a:rPr lang="de-DE" sz="1599" dirty="0" err="1">
                <a:solidFill>
                  <a:srgbClr val="00646E"/>
                </a:solidFill>
                <a:latin typeface="Arial" panose="020B0604020202020204" pitchFamily="34" charset="0"/>
                <a:ea typeface="Arial Unicode MS"/>
                <a:cs typeface="Arial" panose="020B0604020202020204" pitchFamily="34" charset="0"/>
              </a:rPr>
              <a:t>activate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devices</a:t>
            </a:r>
            <a:r>
              <a:rPr lang="de-DE" sz="1599" dirty="0">
                <a:solidFill>
                  <a:srgbClr val="00646E"/>
                </a:solidFill>
                <a:latin typeface="Arial" panose="020B0604020202020204" pitchFamily="34" charset="0"/>
                <a:ea typeface="Arial Unicode MS"/>
                <a:cs typeface="Arial" panose="020B0604020202020204" pitchFamily="34" charset="0"/>
              </a:rPr>
              <a:t> on </a:t>
            </a:r>
            <a:r>
              <a:rPr lang="de-DE" sz="1599" dirty="0" err="1">
                <a:solidFill>
                  <a:srgbClr val="00646E"/>
                </a:solidFill>
                <a:latin typeface="Arial" panose="020B0604020202020204" pitchFamily="34" charset="0"/>
                <a:ea typeface="Arial Unicode MS"/>
                <a:cs typeface="Arial" panose="020B0604020202020204" pitchFamily="34" charset="0"/>
              </a:rPr>
              <a:t>environment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conditions</a:t>
            </a:r>
            <a:endParaRPr lang="de-DE" sz="1599" dirty="0">
              <a:solidFill>
                <a:srgbClr val="00646E"/>
              </a:solidFill>
              <a:latin typeface="Arial" panose="020B0604020202020204" pitchFamily="34" charset="0"/>
              <a:ea typeface="Arial Unicode MS"/>
              <a:cs typeface="Arial" panose="020B0604020202020204" pitchFamily="34" charset="0"/>
            </a:endParaRPr>
          </a:p>
          <a:p>
            <a:pPr marL="317500" indent="-603250">
              <a:lnSpc>
                <a:spcPct val="110000"/>
              </a:lnSpc>
            </a:pPr>
            <a:endParaRPr lang="de-DE" sz="1599" dirty="0">
              <a:solidFill>
                <a:srgbClr val="00646E"/>
              </a:solidFill>
              <a:latin typeface="Arial" panose="020B0604020202020204" pitchFamily="34" charset="0"/>
              <a:ea typeface="Arial Unicode MS"/>
              <a:cs typeface="Arial" panose="020B0604020202020204" pitchFamily="34" charset="0"/>
            </a:endParaRPr>
          </a:p>
          <a:p>
            <a:pPr marL="180975" indent="-136525">
              <a:lnSpc>
                <a:spcPct val="110000"/>
              </a:lnSpc>
              <a:buFont typeface="Arial" panose="020B0604020202020204" pitchFamily="34" charset="0"/>
              <a:buChar char="•"/>
            </a:pPr>
            <a:r>
              <a:rPr lang="de-DE" sz="1599" dirty="0">
                <a:solidFill>
                  <a:srgbClr val="00646E"/>
                </a:solidFill>
                <a:latin typeface="Arial" panose="020B0604020202020204" pitchFamily="34" charset="0"/>
                <a:ea typeface="Arial Unicode MS"/>
                <a:cs typeface="Arial" panose="020B0604020202020204" pitchFamily="34" charset="0"/>
              </a:rPr>
              <a:t>An </a:t>
            </a:r>
            <a:r>
              <a:rPr lang="de-DE" sz="1599" dirty="0" err="1">
                <a:solidFill>
                  <a:srgbClr val="00646E"/>
                </a:solidFill>
                <a:latin typeface="Arial" panose="020B0604020202020204" pitchFamily="34" charset="0"/>
                <a:ea typeface="Arial Unicode MS"/>
                <a:cs typeface="Arial" panose="020B0604020202020204" pitchFamily="34" charset="0"/>
              </a:rPr>
              <a:t>environment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sensor</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capable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of</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identifying</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when</a:t>
            </a:r>
            <a:r>
              <a:rPr lang="de-DE" sz="1599" dirty="0">
                <a:solidFill>
                  <a:srgbClr val="00646E"/>
                </a:solidFill>
                <a:latin typeface="Arial" panose="020B0604020202020204" pitchFamily="34" charset="0"/>
                <a:ea typeface="Arial Unicode MS"/>
                <a:cs typeface="Arial" panose="020B0604020202020204" pitchFamily="34" charset="0"/>
              </a:rPr>
              <a:t> a </a:t>
            </a:r>
            <a:r>
              <a:rPr lang="de-DE" sz="1599" dirty="0" err="1">
                <a:solidFill>
                  <a:srgbClr val="00646E"/>
                </a:solidFill>
                <a:latin typeface="Arial" panose="020B0604020202020204" pitchFamily="34" charset="0"/>
                <a:ea typeface="Arial Unicode MS"/>
                <a:cs typeface="Arial" panose="020B0604020202020204" pitchFamily="34" charset="0"/>
              </a:rPr>
              <a:t>room</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empty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by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measuring</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oxygen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level</a:t>
            </a:r>
            <a:r>
              <a:rPr lang="de-DE" sz="1599" dirty="0">
                <a:solidFill>
                  <a:srgbClr val="00646E"/>
                </a:solidFill>
                <a:latin typeface="Arial" panose="020B0604020202020204" pitchFamily="34" charset="0"/>
                <a:ea typeface="Arial Unicode MS"/>
                <a:cs typeface="Arial" panose="020B0604020202020204" pitchFamily="34" charset="0"/>
              </a:rPr>
              <a:t>.</a:t>
            </a:r>
          </a:p>
          <a:p>
            <a:pPr marL="180975" indent="-136525">
              <a:lnSpc>
                <a:spcPct val="110000"/>
              </a:lnSpc>
              <a:buFont typeface="Arial" panose="020B0604020202020204" pitchFamily="34" charset="0"/>
              <a:buChar char="•"/>
            </a:pPr>
            <a:r>
              <a:rPr lang="de-DE" sz="1599" dirty="0">
                <a:solidFill>
                  <a:srgbClr val="00646E"/>
                </a:solidFill>
                <a:latin typeface="Arial" panose="020B0604020202020204" pitchFamily="34" charset="0"/>
                <a:ea typeface="Arial Unicode MS"/>
                <a:cs typeface="Arial" panose="020B0604020202020204" pitchFamily="34" charset="0"/>
              </a:rPr>
              <a:t>An </a:t>
            </a:r>
            <a:r>
              <a:rPr lang="de-DE" sz="1599" dirty="0" err="1">
                <a:solidFill>
                  <a:srgbClr val="00646E"/>
                </a:solidFill>
                <a:latin typeface="Arial" panose="020B0604020202020204" pitchFamily="34" charset="0"/>
                <a:ea typeface="Arial Unicode MS"/>
                <a:cs typeface="Arial" panose="020B0604020202020204" pitchFamily="34" charset="0"/>
              </a:rPr>
              <a:t>energy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meter</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measures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power </a:t>
            </a:r>
            <a:r>
              <a:rPr lang="de-DE" sz="1599" dirty="0" err="1">
                <a:solidFill>
                  <a:srgbClr val="00646E"/>
                </a:solidFill>
                <a:latin typeface="Arial" panose="020B0604020202020204" pitchFamily="34" charset="0"/>
                <a:ea typeface="Arial Unicode MS"/>
                <a:cs typeface="Arial" panose="020B0604020202020204" pitchFamily="34" charset="0"/>
              </a:rPr>
              <a:t>consumption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of</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room</a:t>
            </a:r>
            <a:r>
              <a:rPr lang="de-DE" sz="1599" dirty="0">
                <a:solidFill>
                  <a:srgbClr val="00646E"/>
                </a:solidFill>
                <a:latin typeface="Arial" panose="020B0604020202020204" pitchFamily="34" charset="0"/>
                <a:ea typeface="Arial Unicode MS"/>
                <a:cs typeface="Arial" panose="020B0604020202020204" pitchFamily="34" charset="0"/>
              </a:rPr>
              <a:t>.</a:t>
            </a:r>
          </a:p>
          <a:p>
            <a:pPr marL="180975" indent="-136525">
              <a:lnSpc>
                <a:spcPct val="110000"/>
              </a:lnSpc>
              <a:buFont typeface="Arial" panose="020B0604020202020204" pitchFamily="34" charset="0"/>
              <a:buChar char="•"/>
            </a:pPr>
            <a:r>
              <a:rPr lang="de-DE" sz="1599" dirty="0">
                <a:solidFill>
                  <a:srgbClr val="00646E"/>
                </a:solidFill>
                <a:latin typeface="Arial" panose="020B0604020202020204" pitchFamily="34" charset="0"/>
                <a:ea typeface="Arial Unicode MS"/>
                <a:cs typeface="Arial" panose="020B0604020202020204" pitchFamily="34" charset="0"/>
              </a:rPr>
              <a:t>The Oracle </a:t>
            </a:r>
            <a:r>
              <a:rPr lang="de-DE" sz="1599" dirty="0" err="1">
                <a:solidFill>
                  <a:srgbClr val="00646E"/>
                </a:solidFill>
                <a:latin typeface="Arial" panose="020B0604020202020204" pitchFamily="34" charset="0"/>
                <a:ea typeface="Arial Unicode MS"/>
                <a:cs typeface="Arial" panose="020B0604020202020204" pitchFamily="34" charset="0"/>
              </a:rPr>
              <a:t>IoT</a:t>
            </a:r>
            <a:r>
              <a:rPr lang="de-DE" sz="1599" dirty="0">
                <a:solidFill>
                  <a:srgbClr val="00646E"/>
                </a:solidFill>
                <a:latin typeface="Arial" panose="020B0604020202020204" pitchFamily="34" charset="0"/>
                <a:ea typeface="Arial Unicode MS"/>
                <a:cs typeface="Arial" panose="020B0604020202020204" pitchFamily="34" charset="0"/>
              </a:rPr>
              <a:t> Asset Monitoring </a:t>
            </a:r>
            <a:r>
              <a:rPr lang="de-DE" sz="1599" dirty="0" err="1">
                <a:solidFill>
                  <a:srgbClr val="00646E"/>
                </a:solidFill>
                <a:latin typeface="Arial" panose="020B0604020202020204" pitchFamily="34" charset="0"/>
                <a:ea typeface="Arial Unicode MS"/>
                <a:cs typeface="Arial" panose="020B0604020202020204" pitchFamily="34" charset="0"/>
              </a:rPr>
              <a:t>application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continuously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monitors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both</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sensors</a:t>
            </a:r>
            <a:r>
              <a:rPr lang="de-DE" sz="1599" dirty="0">
                <a:solidFill>
                  <a:srgbClr val="00646E"/>
                </a:solidFill>
                <a:latin typeface="Arial" panose="020B0604020202020204" pitchFamily="34" charset="0"/>
                <a:ea typeface="Arial Unicode MS"/>
                <a:cs typeface="Arial" panose="020B0604020202020204" pitchFamily="34" charset="0"/>
              </a:rPr>
              <a:t>.</a:t>
            </a:r>
          </a:p>
          <a:p>
            <a:pPr marL="180975" indent="-136525">
              <a:lnSpc>
                <a:spcPct val="110000"/>
              </a:lnSpc>
              <a:buFont typeface="Arial" panose="020B0604020202020204" pitchFamily="34" charset="0"/>
              <a:buChar char="•"/>
            </a:pPr>
            <a:r>
              <a:rPr lang="de-DE" sz="1599" dirty="0" err="1">
                <a:solidFill>
                  <a:srgbClr val="00646E"/>
                </a:solidFill>
                <a:latin typeface="Arial" panose="020B0604020202020204" pitchFamily="34" charset="0"/>
                <a:ea typeface="Arial Unicode MS"/>
                <a:cs typeface="Arial" panose="020B0604020202020204" pitchFamily="34" charset="0"/>
              </a:rPr>
              <a:t>When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oxygen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level</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above</a:t>
            </a:r>
            <a:r>
              <a:rPr lang="de-DE" sz="1599" dirty="0">
                <a:solidFill>
                  <a:srgbClr val="00646E"/>
                </a:solidFill>
                <a:latin typeface="Arial" panose="020B0604020202020204" pitchFamily="34" charset="0"/>
                <a:ea typeface="Arial Unicode MS"/>
                <a:cs typeface="Arial" panose="020B0604020202020204" pitchFamily="34" charset="0"/>
              </a:rPr>
              <a:t> a </a:t>
            </a:r>
            <a:r>
              <a:rPr lang="de-DE" sz="1599" dirty="0" err="1">
                <a:solidFill>
                  <a:srgbClr val="00646E"/>
                </a:solidFill>
                <a:latin typeface="Arial" panose="020B0604020202020204" pitchFamily="34" charset="0"/>
                <a:ea typeface="Arial Unicode MS"/>
                <a:cs typeface="Arial" panose="020B0604020202020204" pitchFamily="34" charset="0"/>
              </a:rPr>
              <a:t>threshold</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room</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empty</a:t>
            </a:r>
            <a:r>
              <a:rPr lang="de-DE" sz="1599" dirty="0">
                <a:solidFill>
                  <a:srgbClr val="00646E"/>
                </a:solidFill>
                <a:latin typeface="Arial" panose="020B0604020202020204" pitchFamily="34" charset="0"/>
                <a:ea typeface="Arial Unicode MS"/>
                <a:cs typeface="Arial" panose="020B0604020202020204" pitchFamily="34" charset="0"/>
              </a:rPr>
              <a:t>, i.e. </a:t>
            </a:r>
            <a:r>
              <a:rPr lang="de-DE" sz="1599" dirty="0" err="1">
                <a:solidFill>
                  <a:srgbClr val="00646E"/>
                </a:solidFill>
                <a:latin typeface="Arial" panose="020B0604020202020204" pitchFamily="34" charset="0"/>
                <a:ea typeface="Arial Unicode MS"/>
                <a:cs typeface="Arial" panose="020B0604020202020204" pitchFamily="34" charset="0"/>
              </a:rPr>
              <a:t>it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can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be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cleaned</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lights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and</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air</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conditioner</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are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turned</a:t>
            </a:r>
            <a:r>
              <a:rPr lang="de-DE" sz="1599" dirty="0">
                <a:solidFill>
                  <a:srgbClr val="00646E"/>
                </a:solidFill>
                <a:latin typeface="Arial" panose="020B0604020202020204" pitchFamily="34" charset="0"/>
                <a:ea typeface="Arial Unicode MS"/>
                <a:cs typeface="Arial" panose="020B0604020202020204" pitchFamily="34" charset="0"/>
              </a:rPr>
              <a:t> off.</a:t>
            </a:r>
          </a:p>
          <a:p>
            <a:pPr marL="180975" indent="-136525">
              <a:lnSpc>
                <a:spcPct val="110000"/>
              </a:lnSpc>
              <a:buFont typeface="Arial" panose="020B0604020202020204" pitchFamily="34" charset="0"/>
              <a:buChar char="•"/>
            </a:pPr>
            <a:r>
              <a:rPr lang="de-DE" sz="1599" dirty="0" err="1">
                <a:solidFill>
                  <a:srgbClr val="00646E"/>
                </a:solidFill>
                <a:latin typeface="Arial" panose="020B0604020202020204" pitchFamily="34" charset="0"/>
                <a:ea typeface="Arial Unicode MS"/>
                <a:cs typeface="Arial" panose="020B0604020202020204" pitchFamily="34" charset="0"/>
              </a:rPr>
              <a:t>When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energy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consumption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above</a:t>
            </a:r>
            <a:r>
              <a:rPr lang="de-DE" sz="1599" dirty="0">
                <a:solidFill>
                  <a:srgbClr val="00646E"/>
                </a:solidFill>
                <a:latin typeface="Arial" panose="020B0604020202020204" pitchFamily="34" charset="0"/>
                <a:ea typeface="Arial Unicode MS"/>
                <a:cs typeface="Arial" panose="020B0604020202020204" pitchFamily="34" charset="0"/>
              </a:rPr>
              <a:t> a </a:t>
            </a:r>
            <a:r>
              <a:rPr lang="de-DE" sz="1599" dirty="0" err="1">
                <a:solidFill>
                  <a:srgbClr val="00646E"/>
                </a:solidFill>
                <a:latin typeface="Arial" panose="020B0604020202020204" pitchFamily="34" charset="0"/>
                <a:ea typeface="Arial Unicode MS"/>
                <a:cs typeface="Arial" panose="020B0604020202020204" pitchFamily="34" charset="0"/>
              </a:rPr>
              <a:t>certain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level</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lights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are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dimmed</a:t>
            </a:r>
            <a:r>
              <a:rPr lang="de-DE" sz="1599" dirty="0">
                <a:solidFill>
                  <a:srgbClr val="00646E"/>
                </a:solidFill>
                <a:latin typeface="Arial" panose="020B0604020202020204" pitchFamily="34" charset="0"/>
                <a:ea typeface="Arial Unicode MS"/>
                <a:cs typeface="Arial" panose="020B0604020202020204" pitchFamily="34" charset="0"/>
              </a:rPr>
              <a:t> down </a:t>
            </a:r>
            <a:r>
              <a:rPr lang="de-DE" sz="1599" dirty="0" err="1">
                <a:solidFill>
                  <a:srgbClr val="00646E"/>
                </a:solidFill>
                <a:latin typeface="Arial" panose="020B0604020202020204" pitchFamily="34" charset="0"/>
                <a:ea typeface="Arial Unicode MS"/>
                <a:cs typeface="Arial" panose="020B0604020202020204" pitchFamily="34" charset="0"/>
              </a:rPr>
              <a:t>to</a:t>
            </a:r>
            <a:r>
              <a:rPr lang="de-DE" sz="1599" dirty="0">
                <a:solidFill>
                  <a:srgbClr val="00646E"/>
                </a:solidFill>
                <a:latin typeface="Arial" panose="020B0604020202020204" pitchFamily="34" charset="0"/>
                <a:ea typeface="Arial Unicode MS"/>
                <a:cs typeface="Arial" panose="020B0604020202020204" pitchFamily="34" charset="0"/>
              </a:rPr>
              <a:t> save </a:t>
            </a:r>
            <a:r>
              <a:rPr lang="de-DE" sz="1599" dirty="0" err="1">
                <a:solidFill>
                  <a:srgbClr val="00646E"/>
                </a:solidFill>
                <a:latin typeface="Arial" panose="020B0604020202020204" pitchFamily="34" charset="0"/>
                <a:ea typeface="Arial Unicode MS"/>
                <a:cs typeface="Arial" panose="020B0604020202020204" pitchFamily="34" charset="0"/>
              </a:rPr>
              <a:t>energy</a:t>
            </a:r>
            <a:r>
              <a:rPr lang="de-DE" sz="1599" dirty="0">
                <a:solidFill>
                  <a:srgbClr val="00646E"/>
                </a:solidFill>
                <a:latin typeface="Arial" panose="020B0604020202020204" pitchFamily="34" charset="0"/>
                <a:ea typeface="Arial Unicode MS"/>
                <a:cs typeface="Arial" panose="020B0604020202020204" pitchFamily="34" charset="0"/>
              </a:rPr>
              <a:t>.</a:t>
            </a:r>
          </a:p>
          <a:p>
            <a:br>
              <a:rPr lang="de-DE" sz="1600" dirty="0"/>
            </a:br>
            <a:endParaRPr lang="en-US" sz="1600" dirty="0">
              <a:solidFill>
                <a:srgbClr val="00646E"/>
              </a:solidFill>
              <a:ea typeface="Arial Unicode MS"/>
            </a:endParaRPr>
          </a:p>
        </p:txBody>
      </p:sp>
      <p:sp>
        <p:nvSpPr>
          <p:cNvPr id="19" name="Textfeld 17">
            <a:extLst>
              <a:ext uri="{FF2B5EF4-FFF2-40B4-BE49-F238E27FC236}">
                <a16:creationId xmlns:a16="http://schemas.microsoft.com/office/drawing/2014/main" id="{07E70711-98EC-B04B-B0AD-11AA659E15E3}"/>
              </a:ext>
            </a:extLst>
          </p:cNvPr>
          <p:cNvSpPr txBox="1"/>
          <p:nvPr/>
        </p:nvSpPr>
        <p:spPr>
          <a:xfrm>
            <a:off x="7751322" y="2335018"/>
            <a:ext cx="3398609" cy="1222587"/>
          </a:xfrm>
          <a:prstGeom prst="rect">
            <a:avLst/>
          </a:prstGeom>
          <a:noFill/>
        </p:spPr>
        <p:txBody>
          <a:bodyPr wrap="square" lIns="0" tIns="0" rIns="0" bIns="0" rtlCol="0">
            <a:noAutofit/>
          </a:bodyPr>
          <a:lstStyle/>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Availability of physical devices.</a:t>
            </a:r>
          </a:p>
          <a:p>
            <a:pPr>
              <a:lnSpc>
                <a:spcPct val="110000"/>
              </a:lnSpc>
            </a:pPr>
            <a:endParaRPr lang="en-US" sz="1599" dirty="0">
              <a:solidFill>
                <a:srgbClr val="00646E"/>
              </a:solidFill>
              <a:ea typeface="Arial Unicode MS"/>
            </a:endParaRPr>
          </a:p>
        </p:txBody>
      </p:sp>
      <p:sp>
        <p:nvSpPr>
          <p:cNvPr id="20" name="Textfeld 19">
            <a:extLst>
              <a:ext uri="{FF2B5EF4-FFF2-40B4-BE49-F238E27FC236}">
                <a16:creationId xmlns:a16="http://schemas.microsoft.com/office/drawing/2014/main" id="{1122257B-097F-664A-82E5-B2DA052234A4}"/>
              </a:ext>
            </a:extLst>
          </p:cNvPr>
          <p:cNvSpPr txBox="1"/>
          <p:nvPr/>
        </p:nvSpPr>
        <p:spPr>
          <a:xfrm>
            <a:off x="7751321" y="3893896"/>
            <a:ext cx="3398609" cy="1222587"/>
          </a:xfrm>
          <a:prstGeom prst="rect">
            <a:avLst/>
          </a:prstGeom>
          <a:noFill/>
        </p:spPr>
        <p:txBody>
          <a:bodyPr wrap="square" lIns="0" tIns="0" rIns="0" bIns="0" rtlCol="0">
            <a:noAutofit/>
          </a:bodyPr>
          <a:lstStyle/>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Thing Descriptions provide a human readable description of the interactions with a device.</a:t>
            </a:r>
          </a:p>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Standard tools can be used for device tests, e.g. Postman etc.</a:t>
            </a:r>
          </a:p>
        </p:txBody>
      </p:sp>
      <p:sp>
        <p:nvSpPr>
          <p:cNvPr id="3" name="Rectangle 2">
            <a:extLst>
              <a:ext uri="{FF2B5EF4-FFF2-40B4-BE49-F238E27FC236}">
                <a16:creationId xmlns:a16="http://schemas.microsoft.com/office/drawing/2014/main" id="{45069751-A0B3-D74F-8FFB-105A802CBC85}"/>
              </a:ext>
            </a:extLst>
          </p:cNvPr>
          <p:cNvSpPr/>
          <p:nvPr/>
        </p:nvSpPr>
        <p:spPr>
          <a:xfrm>
            <a:off x="626815" y="5634610"/>
            <a:ext cx="3629520" cy="342145"/>
          </a:xfrm>
          <a:prstGeom prst="rect">
            <a:avLst/>
          </a:prstGeom>
        </p:spPr>
        <p:txBody>
          <a:bodyPr wrap="none">
            <a:spAutoFit/>
          </a:bodyPr>
          <a:lstStyle/>
          <a:p>
            <a:pPr>
              <a:lnSpc>
                <a:spcPct val="110000"/>
              </a:lnSpc>
            </a:pPr>
            <a:r>
              <a:rPr lang="de-DE" sz="1599" dirty="0" err="1">
                <a:solidFill>
                  <a:srgbClr val="00646E"/>
                </a:solidFill>
                <a:latin typeface="Arial" panose="020B0604020202020204" pitchFamily="34" charset="0"/>
                <a:ea typeface="Arial Unicode MS"/>
                <a:cs typeface="Arial" panose="020B0604020202020204" pitchFamily="34" charset="0"/>
              </a:rPr>
              <a:t>Contact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Michael.Lagally@oracle.com</a:t>
            </a:r>
            <a:endParaRPr lang="de-DE" sz="1599" dirty="0">
              <a:solidFill>
                <a:srgbClr val="00646E"/>
              </a:solidFill>
              <a:latin typeface="Arial" panose="020B0604020202020204" pitchFamily="34" charset="0"/>
              <a:ea typeface="Arial Unicode MS"/>
              <a:cs typeface="Arial" panose="020B0604020202020204" pitchFamily="34" charset="0"/>
            </a:endParaRPr>
          </a:p>
        </p:txBody>
      </p:sp>
    </p:spTree>
    <p:extLst>
      <p:ext uri="{BB962C8B-B14F-4D97-AF65-F5344CB8AC3E}">
        <p14:creationId xmlns:p14="http://schemas.microsoft.com/office/powerpoint/2010/main" val="144608070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59">
            <a:extLst>
              <a:ext uri="{FF2B5EF4-FFF2-40B4-BE49-F238E27FC236}">
                <a16:creationId xmlns:a16="http://schemas.microsoft.com/office/drawing/2014/main" id="{8AC5AB9F-C82A-894A-8B2C-BCDF829F8F07}"/>
              </a:ext>
            </a:extLst>
          </p:cNvPr>
          <p:cNvSpPr/>
          <p:nvPr/>
        </p:nvSpPr>
        <p:spPr bwMode="auto">
          <a:xfrm>
            <a:off x="626815" y="1628750"/>
            <a:ext cx="6261589" cy="3672510"/>
          </a:xfrm>
          <a:prstGeom prst="rect">
            <a:avLst/>
          </a:prstGeom>
          <a:noFill/>
          <a:ln>
            <a:solidFill>
              <a:schemeClr val="bg2">
                <a:lumMod val="10000"/>
              </a:schemeClr>
            </a:solidFill>
          </a:ln>
          <a:effectLs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solidFill>
                <a:schemeClr val="tx1"/>
              </a:solidFill>
              <a:latin typeface="+mn-lt"/>
              <a:ea typeface="Arial Unicode MS" panose="020B0604020202020204" pitchFamily="34" charset="-128"/>
              <a:cs typeface="Arial Unicode MS" panose="020B0604020202020204" pitchFamily="34" charset="-128"/>
            </a:endParaRPr>
          </a:p>
        </p:txBody>
      </p:sp>
      <p:sp>
        <p:nvSpPr>
          <p:cNvPr id="12" name="Rechteck 60">
            <a:extLst>
              <a:ext uri="{FF2B5EF4-FFF2-40B4-BE49-F238E27FC236}">
                <a16:creationId xmlns:a16="http://schemas.microsoft.com/office/drawing/2014/main" id="{7F6166CB-4CCB-CB40-878F-F374EBFB7726}"/>
              </a:ext>
            </a:extLst>
          </p:cNvPr>
          <p:cNvSpPr/>
          <p:nvPr/>
        </p:nvSpPr>
        <p:spPr bwMode="auto">
          <a:xfrm>
            <a:off x="7535410" y="1642123"/>
            <a:ext cx="4172655" cy="3672510"/>
          </a:xfrm>
          <a:prstGeom prst="rect">
            <a:avLst/>
          </a:prstGeom>
          <a:noFill/>
          <a:ln w="9525">
            <a:solidFill>
              <a:schemeClr val="bg2">
                <a:lumMod val="10000"/>
              </a:schemeClr>
            </a:solidFill>
            <a:miter lim="800000"/>
            <a:headEnd/>
            <a:tailEnd/>
          </a:ln>
          <a:effectLs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solidFill>
                <a:schemeClr val="tx1"/>
              </a:solidFill>
              <a:latin typeface="+mn-lt"/>
              <a:ea typeface="Arial Unicode MS" panose="020B0604020202020204" pitchFamily="34" charset="-128"/>
              <a:cs typeface="Arial Unicode MS" panose="020B0604020202020204" pitchFamily="34" charset="-128"/>
            </a:endParaRPr>
          </a:p>
        </p:txBody>
      </p:sp>
      <p:sp>
        <p:nvSpPr>
          <p:cNvPr id="13" name="Titel 1">
            <a:extLst>
              <a:ext uri="{FF2B5EF4-FFF2-40B4-BE49-F238E27FC236}">
                <a16:creationId xmlns:a16="http://schemas.microsoft.com/office/drawing/2014/main" id="{37E93241-F20E-9E4A-BEA9-278B1E00A327}"/>
              </a:ext>
            </a:extLst>
          </p:cNvPr>
          <p:cNvSpPr txBox="1">
            <a:spLocks/>
          </p:cNvSpPr>
          <p:nvPr/>
        </p:nvSpPr>
        <p:spPr>
          <a:xfrm>
            <a:off x="531950" y="406400"/>
            <a:ext cx="11128098" cy="889000"/>
          </a:xfrm>
          <a:prstGeom prst="rect">
            <a:avLst/>
          </a:prstGeom>
        </p:spPr>
        <p:txBody>
          <a:bodyPr vert="horz" lIns="0" tIns="0" rIns="0" bIns="0" rtlCol="0" anchor="t" anchorCtr="0">
            <a:noAutofit/>
          </a:bodyPr>
          <a:lstStyle>
            <a:lvl1pPr algn="l" defTabSz="914400" rtl="0" eaLnBrk="1" latinLnBrk="0" hangingPunct="1">
              <a:lnSpc>
                <a:spcPct val="80000"/>
              </a:lnSpc>
              <a:spcBef>
                <a:spcPct val="0"/>
              </a:spcBef>
              <a:buNone/>
              <a:defRPr sz="3600" kern="1200">
                <a:solidFill>
                  <a:schemeClr val="tx1"/>
                </a:solidFill>
                <a:latin typeface="+mj-lt"/>
                <a:ea typeface="+mj-ea"/>
                <a:cs typeface="+mj-cs"/>
              </a:defRPr>
            </a:lvl1pPr>
          </a:lstStyle>
          <a:p>
            <a:endParaRPr lang="en-US"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W3C </a:t>
            </a:r>
            <a:r>
              <a:rPr lang="en-US" sz="2200" dirty="0" err="1">
                <a:latin typeface="Arial" panose="020B0604020202020204" pitchFamily="34" charset="0"/>
                <a:cs typeface="Arial" panose="020B0604020202020204" pitchFamily="34" charset="0"/>
              </a:rPr>
              <a:t>WoT</a:t>
            </a:r>
            <a:r>
              <a:rPr lang="en-US" sz="2200" dirty="0">
                <a:latin typeface="Arial" panose="020B0604020202020204" pitchFamily="34" charset="0"/>
                <a:cs typeface="Arial" panose="020B0604020202020204" pitchFamily="34" charset="0"/>
              </a:rPr>
              <a:t> Open Day </a:t>
            </a:r>
            <a:br>
              <a:rPr lang="en-US" sz="2200" dirty="0">
                <a:latin typeface="Arial" panose="020B0604020202020204" pitchFamily="34" charset="0"/>
                <a:cs typeface="Arial" panose="020B0604020202020204" pitchFamily="34" charset="0"/>
              </a:rPr>
            </a:br>
            <a:r>
              <a:rPr lang="en-US" sz="2200" dirty="0">
                <a:latin typeface="Arial" panose="020B0604020202020204" pitchFamily="34" charset="0"/>
                <a:cs typeface="Arial" panose="020B0604020202020204" pitchFamily="34" charset="0"/>
              </a:rPr>
              <a:t>Asset Monitoring in an Industrial Environment</a:t>
            </a:r>
          </a:p>
        </p:txBody>
      </p:sp>
      <p:sp>
        <p:nvSpPr>
          <p:cNvPr id="16" name="Textfeld 63">
            <a:extLst>
              <a:ext uri="{FF2B5EF4-FFF2-40B4-BE49-F238E27FC236}">
                <a16:creationId xmlns:a16="http://schemas.microsoft.com/office/drawing/2014/main" id="{EF0C6FB0-00C9-C44D-A0B6-C49551AC0835}"/>
              </a:ext>
            </a:extLst>
          </p:cNvPr>
          <p:cNvSpPr txBox="1"/>
          <p:nvPr/>
        </p:nvSpPr>
        <p:spPr>
          <a:xfrm>
            <a:off x="7751322" y="3599276"/>
            <a:ext cx="2374193" cy="294863"/>
          </a:xfrm>
          <a:prstGeom prst="rect">
            <a:avLst/>
          </a:prstGeom>
          <a:noFill/>
        </p:spPr>
        <p:txBody>
          <a:bodyPr wrap="none" lIns="0" tIns="0" rIns="0" bIns="0" rtlCol="0">
            <a:noAutofit/>
          </a:bodyPr>
          <a:lstStyle/>
          <a:p>
            <a:pPr>
              <a:lnSpc>
                <a:spcPct val="110000"/>
              </a:lnSpc>
              <a:spcBef>
                <a:spcPts val="0"/>
              </a:spcBef>
            </a:pPr>
            <a:r>
              <a:rPr lang="de-DE" sz="1599" b="1" dirty="0">
                <a:solidFill>
                  <a:srgbClr val="00646E"/>
                </a:solidFill>
                <a:latin typeface="Arial" panose="020B0604020202020204" pitchFamily="34" charset="0"/>
                <a:ea typeface="Arial Unicode MS"/>
                <a:cs typeface="Arial" panose="020B0604020202020204" pitchFamily="34" charset="0"/>
              </a:rPr>
              <a:t>Benefits </a:t>
            </a:r>
            <a:r>
              <a:rPr lang="de-DE" sz="1599" b="1" dirty="0" err="1">
                <a:solidFill>
                  <a:srgbClr val="00646E"/>
                </a:solidFill>
                <a:latin typeface="Arial" panose="020B0604020202020204" pitchFamily="34" charset="0"/>
                <a:ea typeface="Arial Unicode MS"/>
                <a:cs typeface="Arial" panose="020B0604020202020204" pitchFamily="34" charset="0"/>
              </a:rPr>
              <a:t>of</a:t>
            </a:r>
            <a:r>
              <a:rPr lang="de-DE" sz="1599" b="1" dirty="0">
                <a:solidFill>
                  <a:srgbClr val="00646E"/>
                </a:solidFill>
                <a:latin typeface="Arial" panose="020B0604020202020204" pitchFamily="34" charset="0"/>
                <a:ea typeface="Arial Unicode MS"/>
                <a:cs typeface="Arial" panose="020B0604020202020204" pitchFamily="34" charset="0"/>
              </a:rPr>
              <a:t> </a:t>
            </a:r>
            <a:r>
              <a:rPr lang="de-DE" sz="1599" b="1" dirty="0" err="1">
                <a:solidFill>
                  <a:srgbClr val="00646E"/>
                </a:solidFill>
                <a:latin typeface="Arial" panose="020B0604020202020204" pitchFamily="34" charset="0"/>
                <a:ea typeface="Arial Unicode MS"/>
                <a:cs typeface="Arial" panose="020B0604020202020204" pitchFamily="34" charset="0"/>
              </a:rPr>
              <a:t>using</a:t>
            </a:r>
            <a:r>
              <a:rPr lang="de-DE" sz="1599" b="1" dirty="0">
                <a:solidFill>
                  <a:srgbClr val="00646E"/>
                </a:solidFill>
                <a:latin typeface="Arial" panose="020B0604020202020204" pitchFamily="34" charset="0"/>
                <a:ea typeface="Arial Unicode MS"/>
                <a:cs typeface="Arial" panose="020B0604020202020204" pitchFamily="34" charset="0"/>
              </a:rPr>
              <a:t> </a:t>
            </a:r>
            <a:r>
              <a:rPr lang="de-DE" sz="1599" b="1" dirty="0" err="1">
                <a:solidFill>
                  <a:srgbClr val="00646E"/>
                </a:solidFill>
                <a:latin typeface="Arial" panose="020B0604020202020204" pitchFamily="34" charset="0"/>
                <a:ea typeface="Arial Unicode MS"/>
                <a:cs typeface="Arial" panose="020B0604020202020204" pitchFamily="34" charset="0"/>
              </a:rPr>
              <a:t>WoT</a:t>
            </a:r>
            <a:endParaRPr lang="de-DE" sz="1599" b="1" dirty="0">
              <a:solidFill>
                <a:srgbClr val="00646E"/>
              </a:solidFill>
              <a:latin typeface="Arial" panose="020B0604020202020204" pitchFamily="34" charset="0"/>
              <a:ea typeface="Arial Unicode MS"/>
              <a:cs typeface="Arial" panose="020B0604020202020204" pitchFamily="34" charset="0"/>
            </a:endParaRPr>
          </a:p>
        </p:txBody>
      </p:sp>
      <p:sp>
        <p:nvSpPr>
          <p:cNvPr id="19" name="Textfeld 13">
            <a:extLst>
              <a:ext uri="{FF2B5EF4-FFF2-40B4-BE49-F238E27FC236}">
                <a16:creationId xmlns:a16="http://schemas.microsoft.com/office/drawing/2014/main" id="{36505455-01A3-A64D-96A8-83C54714FFA9}"/>
              </a:ext>
            </a:extLst>
          </p:cNvPr>
          <p:cNvSpPr txBox="1"/>
          <p:nvPr/>
        </p:nvSpPr>
        <p:spPr>
          <a:xfrm>
            <a:off x="807720" y="1987538"/>
            <a:ext cx="6187440" cy="3313722"/>
          </a:xfrm>
          <a:prstGeom prst="rect">
            <a:avLst/>
          </a:prstGeom>
          <a:noFill/>
        </p:spPr>
        <p:txBody>
          <a:bodyPr wrap="square" lIns="0" tIns="0" rIns="0" bIns="0" rtlCol="0">
            <a:noAutofit/>
          </a:bodyPr>
          <a:lstStyle/>
          <a:p>
            <a:pPr>
              <a:lnSpc>
                <a:spcPct val="110000"/>
              </a:lnSpc>
            </a:pPr>
            <a:r>
              <a:rPr lang="de-DE" sz="1599" b="1" dirty="0" err="1">
                <a:solidFill>
                  <a:srgbClr val="00646E"/>
                </a:solidFill>
                <a:latin typeface="Arial" panose="020B0604020202020204" pitchFamily="34" charset="0"/>
                <a:ea typeface="Arial Unicode MS"/>
                <a:cs typeface="Arial" panose="020B0604020202020204" pitchFamily="34" charset="0"/>
              </a:rPr>
              <a:t>Use</a:t>
            </a:r>
            <a:r>
              <a:rPr lang="de-DE" sz="1599" b="1" dirty="0">
                <a:solidFill>
                  <a:srgbClr val="00646E"/>
                </a:solidFill>
                <a:latin typeface="Arial" panose="020B0604020202020204" pitchFamily="34" charset="0"/>
                <a:ea typeface="Arial Unicode MS"/>
                <a:cs typeface="Arial" panose="020B0604020202020204" pitchFamily="34" charset="0"/>
              </a:rPr>
              <a:t> Case</a:t>
            </a:r>
          </a:p>
          <a:p>
            <a:pPr>
              <a:lnSpc>
                <a:spcPct val="110000"/>
              </a:lnSpc>
            </a:pPr>
            <a:r>
              <a:rPr lang="de-DE" sz="1599" dirty="0" err="1">
                <a:solidFill>
                  <a:srgbClr val="00646E"/>
                </a:solidFill>
                <a:latin typeface="Arial" panose="020B0604020202020204" pitchFamily="34" charset="0"/>
                <a:ea typeface="Arial Unicode MS"/>
                <a:cs typeface="Arial" panose="020B0604020202020204" pitchFamily="34" charset="0"/>
              </a:rPr>
              <a:t>Protect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workers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and</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citizens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if</a:t>
            </a:r>
            <a:r>
              <a:rPr lang="de-DE" sz="1599" dirty="0">
                <a:solidFill>
                  <a:srgbClr val="00646E"/>
                </a:solidFill>
                <a:latin typeface="Arial" panose="020B0604020202020204" pitchFamily="34" charset="0"/>
                <a:ea typeface="Arial Unicode MS"/>
                <a:cs typeface="Arial" panose="020B0604020202020204" pitchFamily="34" charset="0"/>
              </a:rPr>
              <a:t> a </a:t>
            </a:r>
            <a:r>
              <a:rPr lang="de-DE" sz="1599" dirty="0" err="1">
                <a:solidFill>
                  <a:srgbClr val="00646E"/>
                </a:solidFill>
                <a:latin typeface="Arial" panose="020B0604020202020204" pitchFamily="34" charset="0"/>
                <a:ea typeface="Arial Unicode MS"/>
                <a:cs typeface="Arial" panose="020B0604020202020204" pitchFamily="34" charset="0"/>
              </a:rPr>
              <a:t>chemical</a:t>
            </a:r>
            <a:r>
              <a:rPr lang="de-DE" sz="1599" dirty="0">
                <a:solidFill>
                  <a:srgbClr val="00646E"/>
                </a:solidFill>
                <a:latin typeface="Arial" panose="020B0604020202020204" pitchFamily="34" charset="0"/>
                <a:ea typeface="Arial Unicode MS"/>
                <a:cs typeface="Arial" panose="020B0604020202020204" pitchFamily="34" charset="0"/>
              </a:rPr>
              <a:t> plant </a:t>
            </a:r>
            <a:r>
              <a:rPr lang="de-DE" sz="1599" dirty="0" err="1">
                <a:solidFill>
                  <a:srgbClr val="00646E"/>
                </a:solidFill>
                <a:latin typeface="Arial" panose="020B0604020202020204" pitchFamily="34" charset="0"/>
                <a:ea typeface="Arial Unicode MS"/>
                <a:cs typeface="Arial" panose="020B0604020202020204" pitchFamily="34" charset="0"/>
              </a:rPr>
              <a:t>has</a:t>
            </a:r>
            <a:r>
              <a:rPr lang="de-DE" sz="1599" dirty="0">
                <a:solidFill>
                  <a:srgbClr val="00646E"/>
                </a:solidFill>
                <a:latin typeface="Arial" panose="020B0604020202020204" pitchFamily="34" charset="0"/>
                <a:ea typeface="Arial Unicode MS"/>
                <a:cs typeface="Arial" panose="020B0604020202020204" pitchFamily="34" charset="0"/>
              </a:rPr>
              <a:t> an </a:t>
            </a:r>
            <a:r>
              <a:rPr lang="de-DE" sz="1599" dirty="0" err="1">
                <a:solidFill>
                  <a:srgbClr val="00646E"/>
                </a:solidFill>
                <a:latin typeface="Arial" panose="020B0604020202020204" pitchFamily="34" charset="0"/>
                <a:ea typeface="Arial Unicode MS"/>
                <a:cs typeface="Arial" panose="020B0604020202020204" pitchFamily="34" charset="0"/>
              </a:rPr>
              <a:t>accident</a:t>
            </a:r>
            <a:endParaRPr lang="en-US" sz="1599" dirty="0">
              <a:solidFill>
                <a:srgbClr val="00646E"/>
              </a:solidFill>
              <a:latin typeface="Arial" panose="020B0604020202020204" pitchFamily="34" charset="0"/>
              <a:ea typeface="Arial Unicode MS"/>
              <a:cs typeface="Arial" panose="020B0604020202020204" pitchFamily="34" charset="0"/>
            </a:endParaRPr>
          </a:p>
          <a:p>
            <a:pPr>
              <a:lnSpc>
                <a:spcPct val="110000"/>
              </a:lnSpc>
            </a:pPr>
            <a:endParaRPr lang="en-US" sz="1599" dirty="0">
              <a:solidFill>
                <a:srgbClr val="00646E"/>
              </a:solidFill>
              <a:latin typeface="Arial" panose="020B0604020202020204" pitchFamily="34" charset="0"/>
              <a:ea typeface="Arial Unicode MS"/>
              <a:cs typeface="Arial" panose="020B0604020202020204" pitchFamily="34" charset="0"/>
            </a:endParaRP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A sensor measures the air quality in a chemical plant.</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Oracle IoT Asset Monitoring detects a critical condition.</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Connected devices take the appropriate action:</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Drain a tank in the chemical plant. </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Turn off all air-conditioners.</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Issue voice alerts.</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Turn on warning lights</a:t>
            </a:r>
            <a:r>
              <a:rPr lang="en-US" sz="1599" dirty="0">
                <a:solidFill>
                  <a:srgbClr val="00646E"/>
                </a:solidFill>
                <a:ea typeface="Arial Unicode MS"/>
              </a:rPr>
              <a:t>.</a:t>
            </a:r>
          </a:p>
        </p:txBody>
      </p:sp>
      <p:sp>
        <p:nvSpPr>
          <p:cNvPr id="20" name="Textfeld 17">
            <a:extLst>
              <a:ext uri="{FF2B5EF4-FFF2-40B4-BE49-F238E27FC236}">
                <a16:creationId xmlns:a16="http://schemas.microsoft.com/office/drawing/2014/main" id="{8E311ADE-04B3-AE42-A213-AA401394C217}"/>
              </a:ext>
            </a:extLst>
          </p:cNvPr>
          <p:cNvSpPr txBox="1"/>
          <p:nvPr/>
        </p:nvSpPr>
        <p:spPr>
          <a:xfrm>
            <a:off x="7751322" y="1987538"/>
            <a:ext cx="3785358" cy="1570067"/>
          </a:xfrm>
          <a:prstGeom prst="rect">
            <a:avLst/>
          </a:prstGeom>
          <a:noFill/>
        </p:spPr>
        <p:txBody>
          <a:bodyPr wrap="square" lIns="0" tIns="0" rIns="0" bIns="0" rtlCol="0">
            <a:noAutofit/>
          </a:bodyPr>
          <a:lstStyle/>
          <a:p>
            <a:pPr>
              <a:lnSpc>
                <a:spcPct val="110000"/>
              </a:lnSpc>
            </a:pPr>
            <a:r>
              <a:rPr lang="en-US" sz="1599" b="1" dirty="0">
                <a:solidFill>
                  <a:srgbClr val="00646E"/>
                </a:solidFill>
                <a:latin typeface="Arial" panose="020B0604020202020204" pitchFamily="34" charset="0"/>
                <a:ea typeface="Arial Unicode MS"/>
                <a:cs typeface="Arial" panose="020B0604020202020204" pitchFamily="34" charset="0"/>
              </a:rPr>
              <a:t>Challenges</a:t>
            </a:r>
          </a:p>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Intermittent availability of real devices, can be mitigated by using digital twins.</a:t>
            </a:r>
          </a:p>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Unreliable network connectivity.</a:t>
            </a:r>
          </a:p>
          <a:p>
            <a:pPr>
              <a:lnSpc>
                <a:spcPct val="110000"/>
              </a:lnSpc>
            </a:pPr>
            <a:r>
              <a:rPr lang="en-US" sz="1599" dirty="0">
                <a:solidFill>
                  <a:srgbClr val="00646E"/>
                </a:solidFill>
                <a:ea typeface="Arial Unicode MS"/>
              </a:rPr>
              <a:t> </a:t>
            </a:r>
          </a:p>
          <a:p>
            <a:pPr>
              <a:lnSpc>
                <a:spcPct val="110000"/>
              </a:lnSpc>
            </a:pPr>
            <a:endParaRPr lang="en-US" sz="1599" dirty="0">
              <a:solidFill>
                <a:srgbClr val="00646E"/>
              </a:solidFill>
              <a:ea typeface="Arial Unicode MS"/>
            </a:endParaRPr>
          </a:p>
        </p:txBody>
      </p:sp>
      <p:sp>
        <p:nvSpPr>
          <p:cNvPr id="21" name="Textfeld 19">
            <a:extLst>
              <a:ext uri="{FF2B5EF4-FFF2-40B4-BE49-F238E27FC236}">
                <a16:creationId xmlns:a16="http://schemas.microsoft.com/office/drawing/2014/main" id="{918D7E03-B4E2-0D4B-8D76-E8D4BBB58844}"/>
              </a:ext>
            </a:extLst>
          </p:cNvPr>
          <p:cNvSpPr txBox="1"/>
          <p:nvPr/>
        </p:nvSpPr>
        <p:spPr>
          <a:xfrm>
            <a:off x="7751321" y="3893896"/>
            <a:ext cx="3908727" cy="1222587"/>
          </a:xfrm>
          <a:prstGeom prst="rect">
            <a:avLst/>
          </a:prstGeom>
          <a:noFill/>
        </p:spPr>
        <p:txBody>
          <a:bodyPr wrap="square" lIns="0" tIns="0" rIns="0" bIns="0" rtlCol="0">
            <a:noAutofit/>
          </a:bodyPr>
          <a:lstStyle/>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A common JSON-LD format for interacting with devices over HTTP simplifies the integration of new devices.</a:t>
            </a:r>
          </a:p>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Thing Descriptions and the Oracle IoT Device Model can interwork. </a:t>
            </a:r>
          </a:p>
          <a:p>
            <a:pPr>
              <a:lnSpc>
                <a:spcPct val="110000"/>
              </a:lnSpc>
            </a:pPr>
            <a:r>
              <a:rPr lang="en-US" sz="1599" dirty="0">
                <a:solidFill>
                  <a:srgbClr val="00646E"/>
                </a:solidFill>
                <a:ea typeface="Arial Unicode MS"/>
              </a:rPr>
              <a:t> </a:t>
            </a:r>
          </a:p>
        </p:txBody>
      </p:sp>
      <p:sp>
        <p:nvSpPr>
          <p:cNvPr id="10" name="Rectangle 9">
            <a:extLst>
              <a:ext uri="{FF2B5EF4-FFF2-40B4-BE49-F238E27FC236}">
                <a16:creationId xmlns:a16="http://schemas.microsoft.com/office/drawing/2014/main" id="{F8A169B0-0C6B-0E45-8575-4C4062313B81}"/>
              </a:ext>
            </a:extLst>
          </p:cNvPr>
          <p:cNvSpPr/>
          <p:nvPr/>
        </p:nvSpPr>
        <p:spPr>
          <a:xfrm>
            <a:off x="626815" y="5634610"/>
            <a:ext cx="3629520" cy="342145"/>
          </a:xfrm>
          <a:prstGeom prst="rect">
            <a:avLst/>
          </a:prstGeom>
        </p:spPr>
        <p:txBody>
          <a:bodyPr wrap="none">
            <a:spAutoFit/>
          </a:bodyPr>
          <a:lstStyle/>
          <a:p>
            <a:pPr>
              <a:lnSpc>
                <a:spcPct val="110000"/>
              </a:lnSpc>
            </a:pPr>
            <a:r>
              <a:rPr lang="de-DE" sz="1599" dirty="0" err="1">
                <a:solidFill>
                  <a:srgbClr val="00646E"/>
                </a:solidFill>
                <a:latin typeface="Arial" panose="020B0604020202020204" pitchFamily="34" charset="0"/>
                <a:ea typeface="Arial Unicode MS"/>
                <a:cs typeface="Arial" panose="020B0604020202020204" pitchFamily="34" charset="0"/>
              </a:rPr>
              <a:t>Contact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Michael.Lagally@oracle.com</a:t>
            </a:r>
            <a:endParaRPr lang="de-DE" sz="1599" dirty="0">
              <a:solidFill>
                <a:srgbClr val="00646E"/>
              </a:solidFill>
              <a:latin typeface="Arial" panose="020B0604020202020204" pitchFamily="34" charset="0"/>
              <a:ea typeface="Arial Unicode MS"/>
              <a:cs typeface="Arial" panose="020B0604020202020204" pitchFamily="34" charset="0"/>
            </a:endParaRPr>
          </a:p>
        </p:txBody>
      </p:sp>
    </p:spTree>
    <p:extLst>
      <p:ext uri="{BB962C8B-B14F-4D97-AF65-F5344CB8AC3E}">
        <p14:creationId xmlns:p14="http://schemas.microsoft.com/office/powerpoint/2010/main" val="143597211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2200" noProof="0" dirty="0">
                <a:latin typeface="Arial" panose="020B0604020202020204" pitchFamily="34" charset="0"/>
                <a:cs typeface="Arial" panose="020B0604020202020204" pitchFamily="34" charset="0"/>
              </a:rPr>
              <a:t>W3C WoT Open Day </a:t>
            </a:r>
            <a:br>
              <a:rPr lang="en-US" sz="2200" noProof="0" dirty="0">
                <a:latin typeface="Arial" panose="020B0604020202020204" pitchFamily="34" charset="0"/>
                <a:cs typeface="Arial" panose="020B0604020202020204" pitchFamily="34" charset="0"/>
              </a:rPr>
            </a:br>
            <a:r>
              <a:rPr lang="en-US" sz="2200" noProof="0" dirty="0">
                <a:latin typeface="Arial" panose="020B0604020202020204" pitchFamily="34" charset="0"/>
                <a:cs typeface="Arial" panose="020B0604020202020204" pitchFamily="34" charset="0"/>
              </a:rPr>
              <a:t>Asset Monitoring in a </a:t>
            </a:r>
            <a:r>
              <a:rPr lang="en-US" sz="2400" dirty="0"/>
              <a:t>Smart Home</a:t>
            </a:r>
            <a:endParaRPr lang="en-US" sz="2200" noProof="0" dirty="0">
              <a:latin typeface="Arial" panose="020B0604020202020204" pitchFamily="34" charset="0"/>
              <a:cs typeface="Arial" panose="020B0604020202020204" pitchFamily="34" charset="0"/>
            </a:endParaRPr>
          </a:p>
        </p:txBody>
      </p:sp>
      <p:sp>
        <p:nvSpPr>
          <p:cNvPr id="9" name="Textfeld 8">
            <a:extLst>
              <a:ext uri="{FF2B5EF4-FFF2-40B4-BE49-F238E27FC236}">
                <a16:creationId xmlns:a16="http://schemas.microsoft.com/office/drawing/2014/main" id="{66AA3F31-D45A-45B3-B393-253D8E35DFED}"/>
              </a:ext>
            </a:extLst>
          </p:cNvPr>
          <p:cNvSpPr txBox="1"/>
          <p:nvPr/>
        </p:nvSpPr>
        <p:spPr>
          <a:xfrm>
            <a:off x="626241" y="6235850"/>
            <a:ext cx="6189464" cy="359853"/>
          </a:xfrm>
          <a:prstGeom prst="rect">
            <a:avLst/>
          </a:prstGeom>
          <a:noFill/>
        </p:spPr>
        <p:txBody>
          <a:bodyPr wrap="square" lIns="0" tIns="0" rIns="0" bIns="0" rtlCol="0">
            <a:noAutofit/>
          </a:bodyPr>
          <a:lstStyle/>
          <a:p>
            <a:pPr>
              <a:lnSpc>
                <a:spcPct val="110000"/>
              </a:lnSpc>
            </a:pPr>
            <a:r>
              <a:rPr lang="de-DE" sz="1199" dirty="0" err="1">
                <a:ea typeface="Arial Unicode MS" panose="020B0604020202020204" pitchFamily="34" charset="-128"/>
                <a:cs typeface="Arial Unicode MS" panose="020B0604020202020204" pitchFamily="34" charset="-128"/>
              </a:rPr>
              <a:t>Contact</a:t>
            </a:r>
            <a:r>
              <a:rPr lang="de-DE" sz="1199" dirty="0">
                <a:ea typeface="Arial Unicode MS" panose="020B0604020202020204" pitchFamily="34" charset="-128"/>
                <a:cs typeface="Arial Unicode MS" panose="020B0604020202020204" pitchFamily="34" charset="-128"/>
              </a:rPr>
              <a:t>: </a:t>
            </a:r>
            <a:r>
              <a:rPr lang="de-DE" sz="1199" dirty="0" err="1">
                <a:ea typeface="Arial Unicode MS" panose="020B0604020202020204" pitchFamily="34" charset="-128"/>
                <a:cs typeface="Arial Unicode MS" panose="020B0604020202020204" pitchFamily="34" charset="-128"/>
              </a:rPr>
              <a:t>Michael.Lagally@oracle.com</a:t>
            </a:r>
            <a:endParaRPr lang="de-DE" sz="1199" dirty="0">
              <a:ea typeface="Arial Unicode MS" panose="020B0604020202020204" pitchFamily="34" charset="-128"/>
              <a:cs typeface="Arial Unicode MS" panose="020B0604020202020204" pitchFamily="34" charset="-128"/>
            </a:endParaRPr>
          </a:p>
          <a:p>
            <a:pPr>
              <a:lnSpc>
                <a:spcPct val="110000"/>
              </a:lnSpc>
            </a:pPr>
            <a:endParaRPr lang="de-DE" sz="1199" dirty="0">
              <a:ea typeface="Arial Unicode MS" panose="020B0604020202020204" pitchFamily="34" charset="-128"/>
              <a:cs typeface="Arial Unicode MS" panose="020B0604020202020204" pitchFamily="34" charset="-128"/>
            </a:endParaRPr>
          </a:p>
        </p:txBody>
      </p:sp>
      <p:sp>
        <p:nvSpPr>
          <p:cNvPr id="37" name="Rechteck 36">
            <a:extLst>
              <a:ext uri="{FF2B5EF4-FFF2-40B4-BE49-F238E27FC236}">
                <a16:creationId xmlns:a16="http://schemas.microsoft.com/office/drawing/2014/main" id="{1B1CF97F-87A2-4539-9069-9C109BE7387D}"/>
              </a:ext>
            </a:extLst>
          </p:cNvPr>
          <p:cNvSpPr/>
          <p:nvPr/>
        </p:nvSpPr>
        <p:spPr bwMode="auto">
          <a:xfrm>
            <a:off x="9551775" y="334986"/>
            <a:ext cx="2157876" cy="913924"/>
          </a:xfrm>
          <a:prstGeom prst="rect">
            <a:avLst/>
          </a:prstGeom>
          <a:solidFill>
            <a:srgbClr val="FFFFFF"/>
          </a:solidFill>
          <a:ln>
            <a:noFill/>
          </a:ln>
          <a:effectLs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ea typeface="Arial Unicode MS" panose="020B0604020202020204" pitchFamily="34" charset="-128"/>
              <a:cs typeface="Arial Unicode MS" panose="020B0604020202020204" pitchFamily="34" charset="-128"/>
            </a:endParaRPr>
          </a:p>
        </p:txBody>
      </p:sp>
      <p:sp>
        <p:nvSpPr>
          <p:cNvPr id="12" name="Textfeld 13">
            <a:extLst>
              <a:ext uri="{FF2B5EF4-FFF2-40B4-BE49-F238E27FC236}">
                <a16:creationId xmlns:a16="http://schemas.microsoft.com/office/drawing/2014/main" id="{7CA1B16F-4B95-424C-ABD4-91C2D5E42E70}"/>
              </a:ext>
            </a:extLst>
          </p:cNvPr>
          <p:cNvSpPr txBox="1"/>
          <p:nvPr/>
        </p:nvSpPr>
        <p:spPr>
          <a:xfrm>
            <a:off x="806771" y="2205501"/>
            <a:ext cx="6008934" cy="1439250"/>
          </a:xfrm>
          <a:prstGeom prst="rect">
            <a:avLst/>
          </a:prstGeom>
          <a:noFill/>
        </p:spPr>
        <p:txBody>
          <a:bodyPr wrap="square" lIns="0" tIns="0" rIns="0" bIns="0" rtlCol="0">
            <a:noAutofit/>
          </a:bodyPr>
          <a:lstStyle/>
          <a:p>
            <a:pPr marL="317500" indent="-603250">
              <a:lnSpc>
                <a:spcPct val="110000"/>
              </a:lnSpc>
            </a:pPr>
            <a:r>
              <a:rPr lang="de-DE" sz="1599" dirty="0" err="1">
                <a:solidFill>
                  <a:srgbClr val="00646E"/>
                </a:solidFill>
                <a:latin typeface="Arial" panose="020B0604020202020204" pitchFamily="34" charset="0"/>
                <a:ea typeface="Arial Unicode MS"/>
                <a:cs typeface="Arial" panose="020B0604020202020204" pitchFamily="34" charset="0"/>
              </a:rPr>
              <a:t>Automatically</a:t>
            </a:r>
            <a:r>
              <a:rPr lang="de-DE" sz="1599" dirty="0">
                <a:solidFill>
                  <a:srgbClr val="00646E"/>
                </a:solidFill>
                <a:latin typeface="Arial" panose="020B0604020202020204" pitchFamily="34" charset="0"/>
                <a:ea typeface="Arial Unicode MS"/>
                <a:cs typeface="Arial" panose="020B0604020202020204" pitchFamily="34" charset="0"/>
              </a:rPr>
              <a:t> (de-)</a:t>
            </a:r>
            <a:r>
              <a:rPr lang="de-DE" sz="1599" dirty="0" err="1">
                <a:solidFill>
                  <a:srgbClr val="00646E"/>
                </a:solidFill>
                <a:latin typeface="Arial" panose="020B0604020202020204" pitchFamily="34" charset="0"/>
                <a:ea typeface="Arial Unicode MS"/>
                <a:cs typeface="Arial" panose="020B0604020202020204" pitchFamily="34" charset="0"/>
              </a:rPr>
              <a:t>activate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devices</a:t>
            </a:r>
            <a:r>
              <a:rPr lang="de-DE" sz="1599" dirty="0">
                <a:solidFill>
                  <a:srgbClr val="00646E"/>
                </a:solidFill>
                <a:latin typeface="Arial" panose="020B0604020202020204" pitchFamily="34" charset="0"/>
                <a:ea typeface="Arial Unicode MS"/>
                <a:cs typeface="Arial" panose="020B0604020202020204" pitchFamily="34" charset="0"/>
              </a:rPr>
              <a:t> on </a:t>
            </a:r>
            <a:r>
              <a:rPr lang="de-DE" sz="1599" dirty="0" err="1">
                <a:solidFill>
                  <a:srgbClr val="00646E"/>
                </a:solidFill>
                <a:latin typeface="Arial" panose="020B0604020202020204" pitchFamily="34" charset="0"/>
                <a:ea typeface="Arial Unicode MS"/>
                <a:cs typeface="Arial" panose="020B0604020202020204" pitchFamily="34" charset="0"/>
              </a:rPr>
              <a:t>environment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conditions</a:t>
            </a:r>
            <a:endParaRPr lang="de-DE" sz="1599" dirty="0">
              <a:solidFill>
                <a:srgbClr val="00646E"/>
              </a:solidFill>
              <a:latin typeface="Arial" panose="020B0604020202020204" pitchFamily="34" charset="0"/>
              <a:ea typeface="Arial Unicode MS"/>
              <a:cs typeface="Arial" panose="020B0604020202020204" pitchFamily="34" charset="0"/>
            </a:endParaRPr>
          </a:p>
          <a:p>
            <a:pPr marL="180975" indent="-136525">
              <a:lnSpc>
                <a:spcPct val="110000"/>
              </a:lnSpc>
              <a:buFont typeface="Arial" panose="020B0604020202020204" pitchFamily="34" charset="0"/>
              <a:buChar char="•"/>
            </a:pPr>
            <a:r>
              <a:rPr lang="de-DE" sz="1599" dirty="0">
                <a:solidFill>
                  <a:srgbClr val="00646E"/>
                </a:solidFill>
                <a:latin typeface="Arial" panose="020B0604020202020204" pitchFamily="34" charset="0"/>
                <a:ea typeface="Arial Unicode MS"/>
                <a:cs typeface="Arial" panose="020B0604020202020204" pitchFamily="34" charset="0"/>
              </a:rPr>
              <a:t>An </a:t>
            </a:r>
            <a:r>
              <a:rPr lang="de-DE" sz="1599" dirty="0" err="1">
                <a:solidFill>
                  <a:srgbClr val="00646E"/>
                </a:solidFill>
                <a:latin typeface="Arial" panose="020B0604020202020204" pitchFamily="34" charset="0"/>
                <a:ea typeface="Arial Unicode MS"/>
                <a:cs typeface="Arial" panose="020B0604020202020204" pitchFamily="34" charset="0"/>
              </a:rPr>
              <a:t>environment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sensor</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capable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of</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identifying</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when</a:t>
            </a:r>
            <a:r>
              <a:rPr lang="de-DE" sz="1599" dirty="0">
                <a:solidFill>
                  <a:srgbClr val="00646E"/>
                </a:solidFill>
                <a:latin typeface="Arial" panose="020B0604020202020204" pitchFamily="34" charset="0"/>
                <a:ea typeface="Arial Unicode MS"/>
                <a:cs typeface="Arial" panose="020B0604020202020204" pitchFamily="34" charset="0"/>
              </a:rPr>
              <a:t> a </a:t>
            </a:r>
            <a:r>
              <a:rPr lang="de-DE" sz="1599" dirty="0" err="1">
                <a:solidFill>
                  <a:srgbClr val="00646E"/>
                </a:solidFill>
                <a:latin typeface="Arial" panose="020B0604020202020204" pitchFamily="34" charset="0"/>
                <a:ea typeface="Arial Unicode MS"/>
                <a:cs typeface="Arial" panose="020B0604020202020204" pitchFamily="34" charset="0"/>
              </a:rPr>
              <a:t>room</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empty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by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measuring</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oxygen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level</a:t>
            </a:r>
            <a:r>
              <a:rPr lang="de-DE" sz="1599" dirty="0">
                <a:solidFill>
                  <a:srgbClr val="00646E"/>
                </a:solidFill>
                <a:latin typeface="Arial" panose="020B0604020202020204" pitchFamily="34" charset="0"/>
                <a:ea typeface="Arial Unicode MS"/>
                <a:cs typeface="Arial" panose="020B0604020202020204" pitchFamily="34" charset="0"/>
              </a:rPr>
              <a:t>.</a:t>
            </a:r>
          </a:p>
          <a:p>
            <a:pPr marL="180975" indent="-136525">
              <a:lnSpc>
                <a:spcPct val="110000"/>
              </a:lnSpc>
              <a:buFont typeface="Arial" panose="020B0604020202020204" pitchFamily="34" charset="0"/>
              <a:buChar char="•"/>
            </a:pPr>
            <a:r>
              <a:rPr lang="de-DE" sz="1599" dirty="0">
                <a:solidFill>
                  <a:srgbClr val="00646E"/>
                </a:solidFill>
                <a:latin typeface="Arial" panose="020B0604020202020204" pitchFamily="34" charset="0"/>
                <a:ea typeface="Arial Unicode MS"/>
                <a:cs typeface="Arial" panose="020B0604020202020204" pitchFamily="34" charset="0"/>
              </a:rPr>
              <a:t>An </a:t>
            </a:r>
            <a:r>
              <a:rPr lang="de-DE" sz="1599" dirty="0" err="1">
                <a:solidFill>
                  <a:srgbClr val="00646E"/>
                </a:solidFill>
                <a:latin typeface="Arial" panose="020B0604020202020204" pitchFamily="34" charset="0"/>
                <a:ea typeface="Arial Unicode MS"/>
                <a:cs typeface="Arial" panose="020B0604020202020204" pitchFamily="34" charset="0"/>
              </a:rPr>
              <a:t>energy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meter</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measures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power </a:t>
            </a:r>
            <a:r>
              <a:rPr lang="de-DE" sz="1599" dirty="0" err="1">
                <a:solidFill>
                  <a:srgbClr val="00646E"/>
                </a:solidFill>
                <a:latin typeface="Arial" panose="020B0604020202020204" pitchFamily="34" charset="0"/>
                <a:ea typeface="Arial Unicode MS"/>
                <a:cs typeface="Arial" panose="020B0604020202020204" pitchFamily="34" charset="0"/>
              </a:rPr>
              <a:t>consumption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of</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room</a:t>
            </a:r>
            <a:r>
              <a:rPr lang="de-DE" sz="1599" dirty="0">
                <a:solidFill>
                  <a:srgbClr val="00646E"/>
                </a:solidFill>
                <a:latin typeface="Arial" panose="020B0604020202020204" pitchFamily="34" charset="0"/>
                <a:ea typeface="Arial Unicode MS"/>
                <a:cs typeface="Arial" panose="020B0604020202020204" pitchFamily="34" charset="0"/>
              </a:rPr>
              <a:t>.</a:t>
            </a:r>
          </a:p>
          <a:p>
            <a:pPr marL="180975" indent="-136525">
              <a:lnSpc>
                <a:spcPct val="110000"/>
              </a:lnSpc>
              <a:buFont typeface="Arial" panose="020B0604020202020204" pitchFamily="34" charset="0"/>
              <a:buChar char="•"/>
            </a:pPr>
            <a:r>
              <a:rPr lang="de-DE" sz="1599" dirty="0">
                <a:solidFill>
                  <a:srgbClr val="00646E"/>
                </a:solidFill>
                <a:latin typeface="Arial" panose="020B0604020202020204" pitchFamily="34" charset="0"/>
                <a:ea typeface="Arial Unicode MS"/>
                <a:cs typeface="Arial" panose="020B0604020202020204" pitchFamily="34" charset="0"/>
              </a:rPr>
              <a:t>The Oracle </a:t>
            </a:r>
            <a:r>
              <a:rPr lang="de-DE" sz="1599" dirty="0" err="1">
                <a:solidFill>
                  <a:srgbClr val="00646E"/>
                </a:solidFill>
                <a:latin typeface="Arial" panose="020B0604020202020204" pitchFamily="34" charset="0"/>
                <a:ea typeface="Arial Unicode MS"/>
                <a:cs typeface="Arial" panose="020B0604020202020204" pitchFamily="34" charset="0"/>
              </a:rPr>
              <a:t>IoT</a:t>
            </a:r>
            <a:r>
              <a:rPr lang="de-DE" sz="1599" dirty="0">
                <a:solidFill>
                  <a:srgbClr val="00646E"/>
                </a:solidFill>
                <a:latin typeface="Arial" panose="020B0604020202020204" pitchFamily="34" charset="0"/>
                <a:ea typeface="Arial Unicode MS"/>
                <a:cs typeface="Arial" panose="020B0604020202020204" pitchFamily="34" charset="0"/>
              </a:rPr>
              <a:t> Asset Monitoring </a:t>
            </a:r>
            <a:r>
              <a:rPr lang="de-DE" sz="1599" dirty="0" err="1">
                <a:solidFill>
                  <a:srgbClr val="00646E"/>
                </a:solidFill>
                <a:latin typeface="Arial" panose="020B0604020202020204" pitchFamily="34" charset="0"/>
                <a:ea typeface="Arial Unicode MS"/>
                <a:cs typeface="Arial" panose="020B0604020202020204" pitchFamily="34" charset="0"/>
              </a:rPr>
              <a:t>application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continuously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monitors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both</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sensors</a:t>
            </a:r>
            <a:r>
              <a:rPr lang="de-DE" sz="1599" dirty="0">
                <a:solidFill>
                  <a:srgbClr val="00646E"/>
                </a:solidFill>
                <a:latin typeface="Arial" panose="020B0604020202020204" pitchFamily="34" charset="0"/>
                <a:ea typeface="Arial Unicode MS"/>
                <a:cs typeface="Arial" panose="020B0604020202020204" pitchFamily="34" charset="0"/>
              </a:rPr>
              <a:t>.</a:t>
            </a:r>
          </a:p>
          <a:p>
            <a:pPr marL="180975" indent="-136525">
              <a:lnSpc>
                <a:spcPct val="110000"/>
              </a:lnSpc>
              <a:buFont typeface="Arial" panose="020B0604020202020204" pitchFamily="34" charset="0"/>
              <a:buChar char="•"/>
            </a:pPr>
            <a:r>
              <a:rPr lang="de-DE" sz="1599" dirty="0" err="1">
                <a:solidFill>
                  <a:srgbClr val="00646E"/>
                </a:solidFill>
                <a:latin typeface="Arial" panose="020B0604020202020204" pitchFamily="34" charset="0"/>
                <a:ea typeface="Arial Unicode MS"/>
                <a:cs typeface="Arial" panose="020B0604020202020204" pitchFamily="34" charset="0"/>
              </a:rPr>
              <a:t>When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oxygen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level</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above</a:t>
            </a:r>
            <a:r>
              <a:rPr lang="de-DE" sz="1599" dirty="0">
                <a:solidFill>
                  <a:srgbClr val="00646E"/>
                </a:solidFill>
                <a:latin typeface="Arial" panose="020B0604020202020204" pitchFamily="34" charset="0"/>
                <a:ea typeface="Arial Unicode MS"/>
                <a:cs typeface="Arial" panose="020B0604020202020204" pitchFamily="34" charset="0"/>
              </a:rPr>
              <a:t> a </a:t>
            </a:r>
            <a:r>
              <a:rPr lang="de-DE" sz="1599" dirty="0" err="1">
                <a:solidFill>
                  <a:srgbClr val="00646E"/>
                </a:solidFill>
                <a:latin typeface="Arial" panose="020B0604020202020204" pitchFamily="34" charset="0"/>
                <a:ea typeface="Arial Unicode MS"/>
                <a:cs typeface="Arial" panose="020B0604020202020204" pitchFamily="34" charset="0"/>
              </a:rPr>
              <a:t>threshold</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room</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empty</a:t>
            </a:r>
            <a:r>
              <a:rPr lang="de-DE" sz="1599" dirty="0">
                <a:solidFill>
                  <a:srgbClr val="00646E"/>
                </a:solidFill>
                <a:latin typeface="Arial" panose="020B0604020202020204" pitchFamily="34" charset="0"/>
                <a:ea typeface="Arial Unicode MS"/>
                <a:cs typeface="Arial" panose="020B0604020202020204" pitchFamily="34" charset="0"/>
              </a:rPr>
              <a:t>, i.e. </a:t>
            </a:r>
            <a:r>
              <a:rPr lang="de-DE" sz="1599" dirty="0" err="1">
                <a:solidFill>
                  <a:srgbClr val="00646E"/>
                </a:solidFill>
                <a:latin typeface="Arial" panose="020B0604020202020204" pitchFamily="34" charset="0"/>
                <a:ea typeface="Arial Unicode MS"/>
                <a:cs typeface="Arial" panose="020B0604020202020204" pitchFamily="34" charset="0"/>
              </a:rPr>
              <a:t>it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can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be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cleaned</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lights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and</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air</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conditioner</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are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turned</a:t>
            </a:r>
            <a:r>
              <a:rPr lang="de-DE" sz="1599" dirty="0">
                <a:solidFill>
                  <a:srgbClr val="00646E"/>
                </a:solidFill>
                <a:latin typeface="Arial" panose="020B0604020202020204" pitchFamily="34" charset="0"/>
                <a:ea typeface="Arial Unicode MS"/>
                <a:cs typeface="Arial" panose="020B0604020202020204" pitchFamily="34" charset="0"/>
              </a:rPr>
              <a:t> off.</a:t>
            </a:r>
          </a:p>
          <a:p>
            <a:pPr marL="180975" indent="-136525">
              <a:lnSpc>
                <a:spcPct val="110000"/>
              </a:lnSpc>
              <a:buFont typeface="Arial" panose="020B0604020202020204" pitchFamily="34" charset="0"/>
              <a:buChar char="•"/>
            </a:pPr>
            <a:r>
              <a:rPr lang="de-DE" sz="1599" dirty="0" err="1">
                <a:solidFill>
                  <a:srgbClr val="00646E"/>
                </a:solidFill>
                <a:latin typeface="Arial" panose="020B0604020202020204" pitchFamily="34" charset="0"/>
                <a:ea typeface="Arial Unicode MS"/>
                <a:cs typeface="Arial" panose="020B0604020202020204" pitchFamily="34" charset="0"/>
              </a:rPr>
              <a:t>When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the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energy</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consumption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above</a:t>
            </a:r>
            <a:r>
              <a:rPr lang="de-DE" sz="1599" dirty="0">
                <a:solidFill>
                  <a:srgbClr val="00646E"/>
                </a:solidFill>
                <a:latin typeface="Arial" panose="020B0604020202020204" pitchFamily="34" charset="0"/>
                <a:ea typeface="Arial Unicode MS"/>
                <a:cs typeface="Arial" panose="020B0604020202020204" pitchFamily="34" charset="0"/>
              </a:rPr>
              <a:t> a </a:t>
            </a:r>
            <a:r>
              <a:rPr lang="de-DE" sz="1599" dirty="0" err="1">
                <a:solidFill>
                  <a:srgbClr val="00646E"/>
                </a:solidFill>
                <a:latin typeface="Arial" panose="020B0604020202020204" pitchFamily="34" charset="0"/>
                <a:ea typeface="Arial Unicode MS"/>
                <a:cs typeface="Arial" panose="020B0604020202020204" pitchFamily="34" charset="0"/>
              </a:rPr>
              <a:t>certain</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level</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lights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are</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dimmed</a:t>
            </a:r>
            <a:r>
              <a:rPr lang="de-DE" sz="1599" dirty="0">
                <a:solidFill>
                  <a:srgbClr val="00646E"/>
                </a:solidFill>
                <a:latin typeface="Arial" panose="020B0604020202020204" pitchFamily="34" charset="0"/>
                <a:ea typeface="Arial Unicode MS"/>
                <a:cs typeface="Arial" panose="020B0604020202020204" pitchFamily="34" charset="0"/>
              </a:rPr>
              <a:t> down </a:t>
            </a:r>
            <a:r>
              <a:rPr lang="de-DE" sz="1599" dirty="0" err="1">
                <a:solidFill>
                  <a:srgbClr val="00646E"/>
                </a:solidFill>
                <a:latin typeface="Arial" panose="020B0604020202020204" pitchFamily="34" charset="0"/>
                <a:ea typeface="Arial Unicode MS"/>
                <a:cs typeface="Arial" panose="020B0604020202020204" pitchFamily="34" charset="0"/>
              </a:rPr>
              <a:t>to</a:t>
            </a:r>
            <a:r>
              <a:rPr lang="de-DE" sz="1599" dirty="0">
                <a:solidFill>
                  <a:srgbClr val="00646E"/>
                </a:solidFill>
                <a:latin typeface="Arial" panose="020B0604020202020204" pitchFamily="34" charset="0"/>
                <a:ea typeface="Arial Unicode MS"/>
                <a:cs typeface="Arial" panose="020B0604020202020204" pitchFamily="34" charset="0"/>
              </a:rPr>
              <a:t> save </a:t>
            </a:r>
            <a:r>
              <a:rPr lang="de-DE" sz="1599" dirty="0" err="1">
                <a:solidFill>
                  <a:srgbClr val="00646E"/>
                </a:solidFill>
                <a:latin typeface="Arial" panose="020B0604020202020204" pitchFamily="34" charset="0"/>
                <a:ea typeface="Arial Unicode MS"/>
                <a:cs typeface="Arial" panose="020B0604020202020204" pitchFamily="34" charset="0"/>
              </a:rPr>
              <a:t>energy</a:t>
            </a:r>
            <a:r>
              <a:rPr lang="de-DE" sz="1599" dirty="0">
                <a:solidFill>
                  <a:srgbClr val="00646E"/>
                </a:solidFill>
                <a:latin typeface="Arial" panose="020B0604020202020204" pitchFamily="34" charset="0"/>
                <a:ea typeface="Arial Unicode MS"/>
                <a:cs typeface="Arial" panose="020B0604020202020204" pitchFamily="34" charset="0"/>
              </a:rPr>
              <a:t>.</a:t>
            </a:r>
          </a:p>
          <a:p>
            <a:pPr>
              <a:lnSpc>
                <a:spcPct val="110000"/>
              </a:lnSpc>
            </a:pPr>
            <a:endParaRPr lang="en-US" sz="1599" dirty="0">
              <a:solidFill>
                <a:srgbClr val="00646E"/>
              </a:solidFill>
              <a:ea typeface="Arial Unicode MS"/>
            </a:endParaRPr>
          </a:p>
        </p:txBody>
      </p:sp>
      <p:sp>
        <p:nvSpPr>
          <p:cNvPr id="79" name="Textfeld 13">
            <a:extLst>
              <a:ext uri="{FF2B5EF4-FFF2-40B4-BE49-F238E27FC236}">
                <a16:creationId xmlns:a16="http://schemas.microsoft.com/office/drawing/2014/main" id="{E2874C1B-5A51-42BB-AAD7-67468963BD27}"/>
              </a:ext>
            </a:extLst>
          </p:cNvPr>
          <p:cNvSpPr txBox="1"/>
          <p:nvPr/>
        </p:nvSpPr>
        <p:spPr>
          <a:xfrm>
            <a:off x="7751322" y="2232283"/>
            <a:ext cx="3814437" cy="1223499"/>
          </a:xfrm>
          <a:prstGeom prst="rect">
            <a:avLst/>
          </a:prstGeom>
          <a:noFill/>
        </p:spPr>
        <p:txBody>
          <a:bodyPr wrap="square" lIns="0" tIns="0" rIns="0" bIns="0" rtlCol="0">
            <a:noAutofit/>
          </a:bodyPr>
          <a:lstStyle/>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Intermittent availability of real devices, can be mitigated by using digital twins.</a:t>
            </a:r>
          </a:p>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Unreliable network connectivity.</a:t>
            </a:r>
          </a:p>
        </p:txBody>
      </p:sp>
      <p:sp>
        <p:nvSpPr>
          <p:cNvPr id="80" name="Textfeld 13">
            <a:extLst>
              <a:ext uri="{FF2B5EF4-FFF2-40B4-BE49-F238E27FC236}">
                <a16:creationId xmlns:a16="http://schemas.microsoft.com/office/drawing/2014/main" id="{138641CF-4363-49F4-A511-130381A23623}"/>
              </a:ext>
            </a:extLst>
          </p:cNvPr>
          <p:cNvSpPr txBox="1"/>
          <p:nvPr/>
        </p:nvSpPr>
        <p:spPr>
          <a:xfrm>
            <a:off x="7751322" y="3908526"/>
            <a:ext cx="3814437" cy="1391708"/>
          </a:xfrm>
          <a:prstGeom prst="rect">
            <a:avLst/>
          </a:prstGeom>
          <a:noFill/>
        </p:spPr>
        <p:txBody>
          <a:bodyPr wrap="square" lIns="0" tIns="0" rIns="0" bIns="0" rtlCol="0">
            <a:noAutofit/>
          </a:bodyPr>
          <a:lstStyle/>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Thing Descriptions provide a human readable description of the interactions with a device.</a:t>
            </a:r>
          </a:p>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Standard tools can be used for device tests, simulations, e.g. Postman etc.</a:t>
            </a:r>
          </a:p>
        </p:txBody>
      </p:sp>
      <p:pic>
        <p:nvPicPr>
          <p:cNvPr id="22" name="Picture 21">
            <a:extLst>
              <a:ext uri="{FF2B5EF4-FFF2-40B4-BE49-F238E27FC236}">
                <a16:creationId xmlns:a16="http://schemas.microsoft.com/office/drawing/2014/main" id="{1353EB0F-CD99-5B40-A1F4-6AEB1A3AE872}"/>
              </a:ext>
            </a:extLst>
          </p:cNvPr>
          <p:cNvPicPr>
            <a:picLocks noChangeAspect="1"/>
          </p:cNvPicPr>
          <p:nvPr/>
        </p:nvPicPr>
        <p:blipFill>
          <a:blip r:embed="rId3"/>
          <a:stretch>
            <a:fillRect/>
          </a:stretch>
        </p:blipFill>
        <p:spPr>
          <a:xfrm>
            <a:off x="9551775" y="334986"/>
            <a:ext cx="2159317" cy="965842"/>
          </a:xfrm>
          <a:prstGeom prst="rect">
            <a:avLst/>
          </a:prstGeom>
        </p:spPr>
      </p:pic>
    </p:spTree>
    <p:extLst>
      <p:ext uri="{BB962C8B-B14F-4D97-AF65-F5344CB8AC3E}">
        <p14:creationId xmlns:p14="http://schemas.microsoft.com/office/powerpoint/2010/main" val="1980429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2200" noProof="0" dirty="0">
                <a:latin typeface="Arial" panose="020B0604020202020204" pitchFamily="34" charset="0"/>
                <a:cs typeface="Arial" panose="020B0604020202020204" pitchFamily="34" charset="0"/>
              </a:rPr>
              <a:t>W3C WoT Open Day </a:t>
            </a:r>
            <a:br>
              <a:rPr lang="en-US" sz="2200" noProof="0" dirty="0">
                <a:latin typeface="Arial" panose="020B0604020202020204" pitchFamily="34" charset="0"/>
                <a:cs typeface="Arial" panose="020B0604020202020204" pitchFamily="34" charset="0"/>
              </a:rPr>
            </a:br>
            <a:r>
              <a:rPr lang="en-US" sz="2200" noProof="0" dirty="0">
                <a:latin typeface="Arial" panose="020B0604020202020204" pitchFamily="34" charset="0"/>
                <a:cs typeface="Arial" panose="020B0604020202020204" pitchFamily="34" charset="0"/>
              </a:rPr>
              <a:t>Asset Monitoring in an Industrial Environment</a:t>
            </a:r>
          </a:p>
        </p:txBody>
      </p:sp>
      <p:sp>
        <p:nvSpPr>
          <p:cNvPr id="9" name="Textfeld 8">
            <a:extLst>
              <a:ext uri="{FF2B5EF4-FFF2-40B4-BE49-F238E27FC236}">
                <a16:creationId xmlns:a16="http://schemas.microsoft.com/office/drawing/2014/main" id="{66AA3F31-D45A-45B3-B393-253D8E35DFED}"/>
              </a:ext>
            </a:extLst>
          </p:cNvPr>
          <p:cNvSpPr txBox="1"/>
          <p:nvPr/>
        </p:nvSpPr>
        <p:spPr>
          <a:xfrm>
            <a:off x="626241" y="6235850"/>
            <a:ext cx="6189464" cy="359853"/>
          </a:xfrm>
          <a:prstGeom prst="rect">
            <a:avLst/>
          </a:prstGeom>
          <a:noFill/>
        </p:spPr>
        <p:txBody>
          <a:bodyPr wrap="square" lIns="0" tIns="0" rIns="0" bIns="0" rtlCol="0">
            <a:noAutofit/>
          </a:bodyPr>
          <a:lstStyle/>
          <a:p>
            <a:pPr>
              <a:lnSpc>
                <a:spcPct val="110000"/>
              </a:lnSpc>
            </a:pPr>
            <a:r>
              <a:rPr lang="de-DE" sz="1199" dirty="0">
                <a:ea typeface="Arial Unicode MS" panose="020B0604020202020204" pitchFamily="34" charset="-128"/>
                <a:cs typeface="Arial Unicode MS" panose="020B0604020202020204" pitchFamily="34" charset="-128"/>
              </a:rPr>
              <a:t>E-Mail: </a:t>
            </a:r>
            <a:r>
              <a:rPr lang="de-DE" sz="1199" dirty="0" err="1">
                <a:ea typeface="Arial Unicode MS" panose="020B0604020202020204" pitchFamily="34" charset="-128"/>
                <a:cs typeface="Arial Unicode MS" panose="020B0604020202020204" pitchFamily="34" charset="-128"/>
              </a:rPr>
              <a:t>Michael.Lagally@oracle.com</a:t>
            </a:r>
            <a:endParaRPr lang="de-DE" sz="1199" dirty="0">
              <a:ea typeface="Arial Unicode MS" panose="020B0604020202020204" pitchFamily="34" charset="-128"/>
              <a:cs typeface="Arial Unicode MS" panose="020B0604020202020204" pitchFamily="34" charset="-128"/>
            </a:endParaRPr>
          </a:p>
          <a:p>
            <a:pPr>
              <a:lnSpc>
                <a:spcPct val="110000"/>
              </a:lnSpc>
            </a:pPr>
            <a:endParaRPr lang="de-DE" sz="1199" dirty="0">
              <a:ea typeface="Arial Unicode MS" panose="020B0604020202020204" pitchFamily="34" charset="-128"/>
              <a:cs typeface="Arial Unicode MS" panose="020B0604020202020204" pitchFamily="34" charset="-128"/>
            </a:endParaRPr>
          </a:p>
        </p:txBody>
      </p:sp>
      <p:sp>
        <p:nvSpPr>
          <p:cNvPr id="37" name="Rechteck 36">
            <a:extLst>
              <a:ext uri="{FF2B5EF4-FFF2-40B4-BE49-F238E27FC236}">
                <a16:creationId xmlns:a16="http://schemas.microsoft.com/office/drawing/2014/main" id="{1B1CF97F-87A2-4539-9069-9C109BE7387D}"/>
              </a:ext>
            </a:extLst>
          </p:cNvPr>
          <p:cNvSpPr/>
          <p:nvPr/>
        </p:nvSpPr>
        <p:spPr bwMode="auto">
          <a:xfrm>
            <a:off x="9551775" y="334986"/>
            <a:ext cx="2157876" cy="913924"/>
          </a:xfrm>
          <a:prstGeom prst="rect">
            <a:avLst/>
          </a:prstGeom>
          <a:solidFill>
            <a:srgbClr val="FFFFFF"/>
          </a:solidFill>
          <a:ln>
            <a:noFill/>
          </a:ln>
          <a:effectLst/>
          <a:extLst/>
        </p:spPr>
        <p:txBody>
          <a:bodyPr wrap="square" lIns="107944" tIns="53972" rIns="107944" bIns="53972" numCol="1" spcCol="72000" rtlCol="0" anchor="ctr">
            <a:noAutofit/>
          </a:bodyPr>
          <a:lstStyle/>
          <a:p>
            <a:pPr algn="ctr">
              <a:lnSpc>
                <a:spcPct val="110000"/>
              </a:lnSpc>
              <a:spcBef>
                <a:spcPct val="0"/>
              </a:spcBef>
              <a:buFont typeface="Wingdings" charset="0"/>
              <a:buNone/>
            </a:pPr>
            <a:endParaRPr lang="de-DE" sz="1799" dirty="0">
              <a:ea typeface="Arial Unicode MS" panose="020B0604020202020204" pitchFamily="34" charset="-128"/>
              <a:cs typeface="Arial Unicode MS" panose="020B0604020202020204" pitchFamily="34" charset="-128"/>
            </a:endParaRPr>
          </a:p>
        </p:txBody>
      </p:sp>
      <p:sp>
        <p:nvSpPr>
          <p:cNvPr id="12" name="Textfeld 13">
            <a:extLst>
              <a:ext uri="{FF2B5EF4-FFF2-40B4-BE49-F238E27FC236}">
                <a16:creationId xmlns:a16="http://schemas.microsoft.com/office/drawing/2014/main" id="{7CA1B16F-4B95-424C-ABD4-91C2D5E42E70}"/>
              </a:ext>
            </a:extLst>
          </p:cNvPr>
          <p:cNvSpPr txBox="1"/>
          <p:nvPr/>
        </p:nvSpPr>
        <p:spPr>
          <a:xfrm>
            <a:off x="806771" y="2205501"/>
            <a:ext cx="6008934" cy="1439250"/>
          </a:xfrm>
          <a:prstGeom prst="rect">
            <a:avLst/>
          </a:prstGeom>
          <a:noFill/>
        </p:spPr>
        <p:txBody>
          <a:bodyPr wrap="square" lIns="0" tIns="0" rIns="0" bIns="0" rtlCol="0">
            <a:noAutofit/>
          </a:bodyPr>
          <a:lstStyle/>
          <a:p>
            <a:pPr>
              <a:lnSpc>
                <a:spcPct val="110000"/>
              </a:lnSpc>
            </a:pPr>
            <a:r>
              <a:rPr lang="de-DE" sz="1599" dirty="0" err="1">
                <a:solidFill>
                  <a:srgbClr val="00646E"/>
                </a:solidFill>
                <a:latin typeface="Arial" panose="020B0604020202020204" pitchFamily="34" charset="0"/>
                <a:ea typeface="Arial Unicode MS"/>
                <a:cs typeface="Arial" panose="020B0604020202020204" pitchFamily="34" charset="0"/>
              </a:rPr>
              <a:t>Protect</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workers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and</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citizens</a:t>
            </a:r>
            <a:r>
              <a:rPr lang="de-DE" sz="1599" dirty="0">
                <a:solidFill>
                  <a:srgbClr val="00646E"/>
                </a:solidFill>
                <a:latin typeface="Arial" panose="020B0604020202020204" pitchFamily="34" charset="0"/>
                <a:ea typeface="Arial Unicode MS"/>
                <a:cs typeface="Arial" panose="020B0604020202020204" pitchFamily="34" charset="0"/>
              </a:rPr>
              <a:t> </a:t>
            </a:r>
            <a:r>
              <a:rPr lang="de-DE" sz="1599" dirty="0" err="1">
                <a:solidFill>
                  <a:srgbClr val="00646E"/>
                </a:solidFill>
                <a:latin typeface="Arial" panose="020B0604020202020204" pitchFamily="34" charset="0"/>
                <a:ea typeface="Arial Unicode MS"/>
                <a:cs typeface="Arial" panose="020B0604020202020204" pitchFamily="34" charset="0"/>
              </a:rPr>
              <a:t>if</a:t>
            </a:r>
            <a:r>
              <a:rPr lang="de-DE" sz="1599" dirty="0">
                <a:solidFill>
                  <a:srgbClr val="00646E"/>
                </a:solidFill>
                <a:latin typeface="Arial" panose="020B0604020202020204" pitchFamily="34" charset="0"/>
                <a:ea typeface="Arial Unicode MS"/>
                <a:cs typeface="Arial" panose="020B0604020202020204" pitchFamily="34" charset="0"/>
              </a:rPr>
              <a:t> a </a:t>
            </a:r>
            <a:r>
              <a:rPr lang="de-DE" sz="1599" dirty="0" err="1">
                <a:solidFill>
                  <a:srgbClr val="00646E"/>
                </a:solidFill>
                <a:latin typeface="Arial" panose="020B0604020202020204" pitchFamily="34" charset="0"/>
                <a:ea typeface="Arial Unicode MS"/>
                <a:cs typeface="Arial" panose="020B0604020202020204" pitchFamily="34" charset="0"/>
              </a:rPr>
              <a:t>chemical</a:t>
            </a:r>
            <a:r>
              <a:rPr lang="de-DE" sz="1599" dirty="0">
                <a:solidFill>
                  <a:srgbClr val="00646E"/>
                </a:solidFill>
                <a:latin typeface="Arial" panose="020B0604020202020204" pitchFamily="34" charset="0"/>
                <a:ea typeface="Arial Unicode MS"/>
                <a:cs typeface="Arial" panose="020B0604020202020204" pitchFamily="34" charset="0"/>
              </a:rPr>
              <a:t> plant </a:t>
            </a:r>
            <a:r>
              <a:rPr lang="de-DE" sz="1599" dirty="0" err="1">
                <a:solidFill>
                  <a:srgbClr val="00646E"/>
                </a:solidFill>
                <a:latin typeface="Arial" panose="020B0604020202020204" pitchFamily="34" charset="0"/>
                <a:ea typeface="Arial Unicode MS"/>
                <a:cs typeface="Arial" panose="020B0604020202020204" pitchFamily="34" charset="0"/>
              </a:rPr>
              <a:t>has</a:t>
            </a:r>
            <a:r>
              <a:rPr lang="de-DE" sz="1599" dirty="0">
                <a:solidFill>
                  <a:srgbClr val="00646E"/>
                </a:solidFill>
                <a:latin typeface="Arial" panose="020B0604020202020204" pitchFamily="34" charset="0"/>
                <a:ea typeface="Arial Unicode MS"/>
                <a:cs typeface="Arial" panose="020B0604020202020204" pitchFamily="34" charset="0"/>
              </a:rPr>
              <a:t> an </a:t>
            </a:r>
            <a:r>
              <a:rPr lang="de-DE" sz="1599" dirty="0" err="1">
                <a:solidFill>
                  <a:srgbClr val="00646E"/>
                </a:solidFill>
                <a:latin typeface="Arial" panose="020B0604020202020204" pitchFamily="34" charset="0"/>
                <a:ea typeface="Arial Unicode MS"/>
                <a:cs typeface="Arial" panose="020B0604020202020204" pitchFamily="34" charset="0"/>
              </a:rPr>
              <a:t>accident</a:t>
            </a:r>
            <a:endParaRPr lang="en-US" sz="1599" dirty="0">
              <a:solidFill>
                <a:srgbClr val="00646E"/>
              </a:solidFill>
              <a:latin typeface="Arial" panose="020B0604020202020204" pitchFamily="34" charset="0"/>
              <a:ea typeface="Arial Unicode MS"/>
              <a:cs typeface="Arial" panose="020B0604020202020204" pitchFamily="34" charset="0"/>
            </a:endParaRPr>
          </a:p>
          <a:p>
            <a:pPr>
              <a:lnSpc>
                <a:spcPct val="110000"/>
              </a:lnSpc>
            </a:pPr>
            <a:endParaRPr lang="en-US" sz="1599" dirty="0">
              <a:solidFill>
                <a:srgbClr val="00646E"/>
              </a:solidFill>
              <a:latin typeface="Arial" panose="020B0604020202020204" pitchFamily="34" charset="0"/>
              <a:ea typeface="Arial Unicode MS"/>
              <a:cs typeface="Arial" panose="020B0604020202020204" pitchFamily="34" charset="0"/>
            </a:endParaRP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A sensor measures the air quality in a chemical plant.</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Oracle IoT Asset Monitoring detects a critical condition.</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Connected devices take the appropriate action:</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Drain a tank in the chemical plant. </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Turn off all air-conditioners.</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Issue voice alerts.</a:t>
            </a:r>
          </a:p>
          <a:p>
            <a:pPr marL="285750" indent="-285750">
              <a:lnSpc>
                <a:spcPct val="110000"/>
              </a:lnSpc>
              <a:buFont typeface="Arial" panose="020B0604020202020204" pitchFamily="34" charset="0"/>
              <a:buChar char="•"/>
            </a:pPr>
            <a:r>
              <a:rPr lang="en-US" sz="1599" dirty="0">
                <a:solidFill>
                  <a:srgbClr val="00646E"/>
                </a:solidFill>
                <a:latin typeface="Arial" panose="020B0604020202020204" pitchFamily="34" charset="0"/>
                <a:ea typeface="Arial Unicode MS"/>
                <a:cs typeface="Arial" panose="020B0604020202020204" pitchFamily="34" charset="0"/>
              </a:rPr>
              <a:t>Turn on warning lights</a:t>
            </a:r>
            <a:r>
              <a:rPr lang="en-US" sz="1599" dirty="0">
                <a:solidFill>
                  <a:srgbClr val="00646E"/>
                </a:solidFill>
                <a:ea typeface="Arial Unicode MS"/>
              </a:rPr>
              <a:t>.</a:t>
            </a:r>
          </a:p>
          <a:p>
            <a:pPr>
              <a:lnSpc>
                <a:spcPct val="110000"/>
              </a:lnSpc>
            </a:pPr>
            <a:endParaRPr lang="en-US" sz="1599" dirty="0">
              <a:solidFill>
                <a:srgbClr val="00646E"/>
              </a:solidFill>
              <a:ea typeface="Arial Unicode MS"/>
            </a:endParaRPr>
          </a:p>
        </p:txBody>
      </p:sp>
      <p:sp>
        <p:nvSpPr>
          <p:cNvPr id="79" name="Textfeld 13">
            <a:extLst>
              <a:ext uri="{FF2B5EF4-FFF2-40B4-BE49-F238E27FC236}">
                <a16:creationId xmlns:a16="http://schemas.microsoft.com/office/drawing/2014/main" id="{E2874C1B-5A51-42BB-AAD7-67468963BD27}"/>
              </a:ext>
            </a:extLst>
          </p:cNvPr>
          <p:cNvSpPr txBox="1"/>
          <p:nvPr/>
        </p:nvSpPr>
        <p:spPr>
          <a:xfrm>
            <a:off x="7751322" y="2232283"/>
            <a:ext cx="3814437" cy="1223499"/>
          </a:xfrm>
          <a:prstGeom prst="rect">
            <a:avLst/>
          </a:prstGeom>
          <a:noFill/>
        </p:spPr>
        <p:txBody>
          <a:bodyPr wrap="square" lIns="0" tIns="0" rIns="0" bIns="0" rtlCol="0">
            <a:noAutofit/>
          </a:bodyPr>
          <a:lstStyle/>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Non-standard protocols and interfaces hinder the integration of devices from different manufacturers.</a:t>
            </a:r>
          </a:p>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Availability of physical devices.</a:t>
            </a:r>
          </a:p>
        </p:txBody>
      </p:sp>
      <p:sp>
        <p:nvSpPr>
          <p:cNvPr id="80" name="Textfeld 13">
            <a:extLst>
              <a:ext uri="{FF2B5EF4-FFF2-40B4-BE49-F238E27FC236}">
                <a16:creationId xmlns:a16="http://schemas.microsoft.com/office/drawing/2014/main" id="{138641CF-4363-49F4-A511-130381A23623}"/>
              </a:ext>
            </a:extLst>
          </p:cNvPr>
          <p:cNvSpPr txBox="1"/>
          <p:nvPr/>
        </p:nvSpPr>
        <p:spPr>
          <a:xfrm>
            <a:off x="7751322" y="3908526"/>
            <a:ext cx="3814437" cy="1391708"/>
          </a:xfrm>
          <a:prstGeom prst="rect">
            <a:avLst/>
          </a:prstGeom>
          <a:noFill/>
        </p:spPr>
        <p:txBody>
          <a:bodyPr wrap="square" lIns="0" tIns="0" rIns="0" bIns="0" rtlCol="0">
            <a:noAutofit/>
          </a:bodyPr>
          <a:lstStyle/>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A common JSON-LD format for interacting with devices over HTTP simplifies the integration of new devices.</a:t>
            </a:r>
          </a:p>
          <a:p>
            <a:pPr>
              <a:lnSpc>
                <a:spcPct val="110000"/>
              </a:lnSpc>
            </a:pPr>
            <a:r>
              <a:rPr lang="en-US" sz="1599" dirty="0">
                <a:solidFill>
                  <a:srgbClr val="00646E"/>
                </a:solidFill>
                <a:latin typeface="Arial" panose="020B0604020202020204" pitchFamily="34" charset="0"/>
                <a:ea typeface="Arial Unicode MS"/>
                <a:cs typeface="Arial" panose="020B0604020202020204" pitchFamily="34" charset="0"/>
              </a:rPr>
              <a:t>Thing Descriptions and the Oracle IoT Device Model can interwork. </a:t>
            </a:r>
          </a:p>
        </p:txBody>
      </p:sp>
      <p:pic>
        <p:nvPicPr>
          <p:cNvPr id="8" name="Picture 7">
            <a:extLst>
              <a:ext uri="{FF2B5EF4-FFF2-40B4-BE49-F238E27FC236}">
                <a16:creationId xmlns:a16="http://schemas.microsoft.com/office/drawing/2014/main" id="{065020B6-7489-464B-B296-0475EC1662C5}"/>
              </a:ext>
            </a:extLst>
          </p:cNvPr>
          <p:cNvPicPr>
            <a:picLocks noChangeAspect="1"/>
          </p:cNvPicPr>
          <p:nvPr/>
        </p:nvPicPr>
        <p:blipFill>
          <a:blip r:embed="rId3"/>
          <a:stretch>
            <a:fillRect/>
          </a:stretch>
        </p:blipFill>
        <p:spPr>
          <a:xfrm>
            <a:off x="9551775" y="334986"/>
            <a:ext cx="2159317" cy="965842"/>
          </a:xfrm>
          <a:prstGeom prst="rect">
            <a:avLst/>
          </a:prstGeom>
        </p:spPr>
      </p:pic>
    </p:spTree>
    <p:extLst>
      <p:ext uri="{BB962C8B-B14F-4D97-AF65-F5344CB8AC3E}">
        <p14:creationId xmlns:p14="http://schemas.microsoft.com/office/powerpoint/2010/main" val="3049636392"/>
      </p:ext>
    </p:extLst>
  </p:cSld>
  <p:clrMapOvr>
    <a:masterClrMapping/>
  </p:clrMapOvr>
</p:sld>
</file>

<file path=ppt/theme/theme1.xml><?xml version="1.0" encoding="utf-8"?>
<a:theme xmlns:a="http://schemas.openxmlformats.org/drawingml/2006/main" name="1_Default Theme">
  <a:themeElements>
    <a:clrScheme name="Oracle">
      <a:dk1>
        <a:srgbClr val="5F5F5F"/>
      </a:dk1>
      <a:lt1>
        <a:srgbClr val="FFFFFF"/>
      </a:lt1>
      <a:dk2>
        <a:srgbClr val="7F7F7F"/>
      </a:dk2>
      <a:lt2>
        <a:srgbClr val="DCE3E4"/>
      </a:lt2>
      <a:accent1>
        <a:srgbClr val="F80000"/>
      </a:accent1>
      <a:accent2>
        <a:srgbClr val="8A133B"/>
      </a:accent2>
      <a:accent3>
        <a:srgbClr val="FF7700"/>
      </a:accent3>
      <a:accent4>
        <a:srgbClr val="46575E"/>
      </a:accent4>
      <a:accent5>
        <a:srgbClr val="8DA6B1"/>
      </a:accent5>
      <a:accent6>
        <a:srgbClr val="B0C3C8"/>
      </a:accent6>
      <a:hlink>
        <a:srgbClr val="8DA6B1"/>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1555E"/>
        </a:solidFill>
        <a:ln w="19050">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5"/>
          </a:solidFill>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smtClean="0"/>
        </a:defPPr>
      </a:lstStyle>
    </a:txDef>
  </a:objectDefaults>
  <a:extraClrSchemeLst/>
  <a:extLst>
    <a:ext uri="{05A4C25C-085E-4340-85A3-A5531E510DB2}">
      <thm15:themeFamily xmlns:thm15="http://schemas.microsoft.com/office/thememl/2012/main" name="Oracle_16x9-2014-v2.1.x" id="{327BA289-4253-4B1F-93E1-0383345A9128}" vid="{D6F0D91B-DD93-4308-9726-31EB480EB9A1}"/>
    </a:ext>
  </a:extLst>
</a:theme>
</file>

<file path=ppt/theme/theme2.xml><?xml version="1.0" encoding="utf-8"?>
<a:theme xmlns:a="http://schemas.openxmlformats.org/drawingml/2006/main" name="1_Oracle_16x9_2016">
  <a:themeElements>
    <a:clrScheme name="Oracle 2016 New Palette">
      <a:dk1>
        <a:srgbClr val="58595B"/>
      </a:dk1>
      <a:lt1>
        <a:srgbClr val="FFFFFF"/>
      </a:lt1>
      <a:dk2>
        <a:srgbClr val="374A58"/>
      </a:dk2>
      <a:lt2>
        <a:srgbClr val="C8D9DE"/>
      </a:lt2>
      <a:accent1>
        <a:srgbClr val="F80000"/>
      </a:accent1>
      <a:accent2>
        <a:srgbClr val="8EADBF"/>
      </a:accent2>
      <a:accent3>
        <a:srgbClr val="FF8D14"/>
      </a:accent3>
      <a:accent4>
        <a:srgbClr val="007395"/>
      </a:accent4>
      <a:accent5>
        <a:srgbClr val="A52641"/>
      </a:accent5>
      <a:accent6>
        <a:srgbClr val="3A913F"/>
      </a:accent6>
      <a:hlink>
        <a:srgbClr val="1F4F82"/>
      </a:hlink>
      <a:folHlink>
        <a:srgbClr val="8A8C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rgbClr val="8EADBF"/>
        </a:solidFill>
        <a:ln w="15875">
          <a:solidFill>
            <a:schemeClr val="accent2"/>
          </a:solid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4"/>
          </a:solidFill>
          <a:miter lim="800000"/>
          <a:tailEnd type="arrow"/>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dirty="0" smtClean="0"/>
        </a:defPPr>
      </a:lstStyle>
    </a:txDef>
  </a:objectDefaults>
  <a:extraClrSchemeLst/>
  <a:extLst>
    <a:ext uri="{05A4C25C-085E-4340-85A3-A5531E510DB2}">
      <thm15:themeFamily xmlns:thm15="http://schemas.microsoft.com/office/thememl/2012/main" name="539923-OOW-SF2016-16x9-v11.potx" id="{352B1AB2-C04C-7E4F-95BC-D32FC2CA7BE8}" vid="{F04E717A-6848-1E49-9D1F-37959B9E287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16467</TotalTime>
  <Words>568</Words>
  <Application>Microsoft Macintosh PowerPoint</Application>
  <PresentationFormat>Widescreen</PresentationFormat>
  <Paragraphs>67</Paragraphs>
  <Slides>4</Slides>
  <Notes>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vt:i4>
      </vt:variant>
    </vt:vector>
  </HeadingPairs>
  <TitlesOfParts>
    <vt:vector size="11" baseType="lpstr">
      <vt:lpstr>Arial Unicode MS</vt:lpstr>
      <vt:lpstr>Arial</vt:lpstr>
      <vt:lpstr>Calibri</vt:lpstr>
      <vt:lpstr>Mangal</vt:lpstr>
      <vt:lpstr>Wingdings</vt:lpstr>
      <vt:lpstr>1_Default Theme</vt:lpstr>
      <vt:lpstr>1_Oracle_16x9_2016</vt:lpstr>
      <vt:lpstr>PowerPoint Presentation</vt:lpstr>
      <vt:lpstr>PowerPoint Presentation</vt:lpstr>
      <vt:lpstr>W3C WoT Open Day  Asset Monitoring in a Smart Home</vt:lpstr>
      <vt:lpstr>W3C WoT Open Day  Asset Monitoring in an Industrial Environment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Lagally</dc:creator>
  <cp:lastModifiedBy>Michael Lagally</cp:lastModifiedBy>
  <cp:revision>131</cp:revision>
  <dcterms:created xsi:type="dcterms:W3CDTF">2017-09-13T10:40:05Z</dcterms:created>
  <dcterms:modified xsi:type="dcterms:W3CDTF">2019-05-28T06:28:53Z</dcterms:modified>
</cp:coreProperties>
</file>

<file path=docProps/thumbnail.jpeg>
</file>